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webextensions/webextension2.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3.xml" ContentType="application/vnd.ms-office.webextension+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webextensions/webextension4.xml" ContentType="application/vnd.ms-office.webextension+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webextensions/webextension5.xml" ContentType="application/vnd.ms-office.webextension+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webextensions/webextension6.xml" ContentType="application/vnd.ms-office.webextension+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2"/>
  </p:notesMasterIdLst>
  <p:sldIdLst>
    <p:sldId id="2826" r:id="rId2"/>
    <p:sldId id="257" r:id="rId3"/>
    <p:sldId id="2783" r:id="rId4"/>
    <p:sldId id="2782" r:id="rId5"/>
    <p:sldId id="2802" r:id="rId6"/>
    <p:sldId id="1451" r:id="rId7"/>
    <p:sldId id="1747" r:id="rId8"/>
    <p:sldId id="1748" r:id="rId9"/>
    <p:sldId id="1749" r:id="rId10"/>
    <p:sldId id="1750" r:id="rId11"/>
    <p:sldId id="1751" r:id="rId12"/>
    <p:sldId id="1753" r:id="rId13"/>
    <p:sldId id="2795" r:id="rId14"/>
    <p:sldId id="1885" r:id="rId15"/>
    <p:sldId id="1761" r:id="rId16"/>
    <p:sldId id="1425" r:id="rId17"/>
    <p:sldId id="2796" r:id="rId18"/>
    <p:sldId id="2797" r:id="rId19"/>
    <p:sldId id="2798" r:id="rId20"/>
    <p:sldId id="2799" r:id="rId21"/>
    <p:sldId id="1754" r:id="rId22"/>
    <p:sldId id="1544" r:id="rId23"/>
    <p:sldId id="2827" r:id="rId24"/>
    <p:sldId id="1480" r:id="rId25"/>
    <p:sldId id="1773" r:id="rId26"/>
    <p:sldId id="1774" r:id="rId27"/>
    <p:sldId id="2803" r:id="rId28"/>
    <p:sldId id="2828" r:id="rId29"/>
    <p:sldId id="1786" r:id="rId30"/>
    <p:sldId id="1787" r:id="rId31"/>
    <p:sldId id="1788" r:id="rId32"/>
    <p:sldId id="1789" r:id="rId33"/>
    <p:sldId id="1782" r:id="rId34"/>
    <p:sldId id="1897" r:id="rId35"/>
    <p:sldId id="1784" r:id="rId36"/>
    <p:sldId id="1783" r:id="rId37"/>
    <p:sldId id="2806" r:id="rId38"/>
    <p:sldId id="2807" r:id="rId39"/>
    <p:sldId id="2808" r:id="rId40"/>
    <p:sldId id="1810" r:id="rId41"/>
    <p:sldId id="1812" r:id="rId42"/>
    <p:sldId id="1779" r:id="rId43"/>
    <p:sldId id="1793" r:id="rId44"/>
    <p:sldId id="1791" r:id="rId45"/>
    <p:sldId id="1792" r:id="rId46"/>
    <p:sldId id="2809" r:id="rId47"/>
    <p:sldId id="2825" r:id="rId48"/>
    <p:sldId id="2810" r:id="rId49"/>
    <p:sldId id="2811" r:id="rId50"/>
    <p:sldId id="2812" r:id="rId51"/>
    <p:sldId id="2815" r:id="rId52"/>
    <p:sldId id="2814" r:id="rId53"/>
    <p:sldId id="2817" r:id="rId54"/>
    <p:sldId id="2821" r:id="rId55"/>
    <p:sldId id="2818" r:id="rId56"/>
    <p:sldId id="2820" r:id="rId57"/>
    <p:sldId id="2819" r:id="rId58"/>
    <p:sldId id="2832" r:id="rId59"/>
    <p:sldId id="2823" r:id="rId60"/>
    <p:sldId id="2805" r:id="rId61"/>
    <p:sldId id="2824" r:id="rId62"/>
    <p:sldId id="2804" r:id="rId63"/>
    <p:sldId id="2822" r:id="rId64"/>
    <p:sldId id="1798" r:id="rId65"/>
    <p:sldId id="1796" r:id="rId66"/>
    <p:sldId id="1799" r:id="rId67"/>
    <p:sldId id="1800" r:id="rId68"/>
    <p:sldId id="1801" r:id="rId69"/>
    <p:sldId id="1802" r:id="rId70"/>
    <p:sldId id="1803" r:id="rId71"/>
    <p:sldId id="1805" r:id="rId72"/>
    <p:sldId id="1804" r:id="rId73"/>
    <p:sldId id="1797" r:id="rId74"/>
    <p:sldId id="1806" r:id="rId75"/>
    <p:sldId id="1807" r:id="rId76"/>
    <p:sldId id="1808" r:id="rId77"/>
    <p:sldId id="1814" r:id="rId78"/>
    <p:sldId id="1884" r:id="rId79"/>
    <p:sldId id="2833" r:id="rId80"/>
    <p:sldId id="1880" r:id="rId81"/>
    <p:sldId id="2829" r:id="rId82"/>
    <p:sldId id="1883" r:id="rId83"/>
    <p:sldId id="1488" r:id="rId84"/>
    <p:sldId id="1899" r:id="rId85"/>
    <p:sldId id="1794" r:id="rId86"/>
    <p:sldId id="1820" r:id="rId87"/>
    <p:sldId id="1815" r:id="rId88"/>
    <p:sldId id="1816" r:id="rId89"/>
    <p:sldId id="1818" r:id="rId90"/>
    <p:sldId id="1823" r:id="rId91"/>
    <p:sldId id="1901" r:id="rId92"/>
    <p:sldId id="1830" r:id="rId93"/>
    <p:sldId id="1827" r:id="rId94"/>
    <p:sldId id="1828" r:id="rId95"/>
    <p:sldId id="1831" r:id="rId96"/>
    <p:sldId id="2830" r:id="rId97"/>
    <p:sldId id="1845" r:id="rId98"/>
    <p:sldId id="1829" r:id="rId99"/>
    <p:sldId id="1902" r:id="rId100"/>
    <p:sldId id="1903" r:id="rId101"/>
    <p:sldId id="1904" r:id="rId102"/>
    <p:sldId id="1933" r:id="rId103"/>
    <p:sldId id="1934" r:id="rId104"/>
    <p:sldId id="1935" r:id="rId105"/>
    <p:sldId id="1947" r:id="rId106"/>
    <p:sldId id="1946" r:id="rId107"/>
    <p:sldId id="1948" r:id="rId108"/>
    <p:sldId id="1961" r:id="rId109"/>
    <p:sldId id="1949" r:id="rId110"/>
    <p:sldId id="1952" r:id="rId111"/>
    <p:sldId id="1950" r:id="rId112"/>
    <p:sldId id="1962" r:id="rId113"/>
    <p:sldId id="1953" r:id="rId114"/>
    <p:sldId id="1913" r:id="rId115"/>
    <p:sldId id="1936" r:id="rId116"/>
    <p:sldId id="1914" r:id="rId117"/>
    <p:sldId id="1915" r:id="rId118"/>
    <p:sldId id="1937" r:id="rId119"/>
    <p:sldId id="2014" r:id="rId120"/>
    <p:sldId id="1951" r:id="rId121"/>
    <p:sldId id="1955" r:id="rId122"/>
    <p:sldId id="1954" r:id="rId123"/>
    <p:sldId id="1963" r:id="rId124"/>
    <p:sldId id="1956" r:id="rId125"/>
    <p:sldId id="1957" r:id="rId126"/>
    <p:sldId id="1958" r:id="rId127"/>
    <p:sldId id="1964" r:id="rId128"/>
    <p:sldId id="1959" r:id="rId129"/>
    <p:sldId id="1916" r:id="rId130"/>
    <p:sldId id="1926" r:id="rId131"/>
    <p:sldId id="1944" r:id="rId132"/>
    <p:sldId id="1943" r:id="rId133"/>
    <p:sldId id="1960" r:id="rId134"/>
    <p:sldId id="1940" r:id="rId135"/>
    <p:sldId id="1965" r:id="rId136"/>
    <p:sldId id="1966" r:id="rId137"/>
    <p:sldId id="1972" r:id="rId138"/>
    <p:sldId id="1973" r:id="rId139"/>
    <p:sldId id="1974" r:id="rId140"/>
    <p:sldId id="1967" r:id="rId141"/>
    <p:sldId id="1971" r:id="rId142"/>
    <p:sldId id="1969" r:id="rId143"/>
    <p:sldId id="1970" r:id="rId144"/>
    <p:sldId id="1976" r:id="rId145"/>
    <p:sldId id="1975" r:id="rId146"/>
    <p:sldId id="1977" r:id="rId147"/>
    <p:sldId id="1978" r:id="rId148"/>
    <p:sldId id="1979" r:id="rId149"/>
    <p:sldId id="2019" r:id="rId150"/>
    <p:sldId id="1842" r:id="rId151"/>
    <p:sldId id="1980" r:id="rId152"/>
    <p:sldId id="2020" r:id="rId153"/>
    <p:sldId id="1981" r:id="rId154"/>
    <p:sldId id="1983" r:id="rId155"/>
    <p:sldId id="2021" r:id="rId156"/>
    <p:sldId id="1984" r:id="rId157"/>
    <p:sldId id="1985" r:id="rId158"/>
    <p:sldId id="2023" r:id="rId159"/>
    <p:sldId id="2022" r:id="rId160"/>
    <p:sldId id="2024" r:id="rId161"/>
    <p:sldId id="2831" r:id="rId162"/>
    <p:sldId id="1988" r:id="rId163"/>
    <p:sldId id="1987" r:id="rId164"/>
    <p:sldId id="1704" r:id="rId165"/>
    <p:sldId id="1989" r:id="rId166"/>
    <p:sldId id="1990" r:id="rId167"/>
    <p:sldId id="1826" r:id="rId168"/>
    <p:sldId id="1986" r:id="rId169"/>
    <p:sldId id="1992" r:id="rId170"/>
    <p:sldId id="1993" r:id="rId171"/>
    <p:sldId id="1769" r:id="rId172"/>
    <p:sldId id="1994" r:id="rId173"/>
    <p:sldId id="1995" r:id="rId174"/>
    <p:sldId id="1996" r:id="rId175"/>
    <p:sldId id="1997" r:id="rId176"/>
    <p:sldId id="1998" r:id="rId177"/>
    <p:sldId id="1999" r:id="rId178"/>
    <p:sldId id="2001" r:id="rId179"/>
    <p:sldId id="2025" r:id="rId180"/>
    <p:sldId id="258" r:id="rId181"/>
    <p:sldId id="1875" r:id="rId182"/>
    <p:sldId id="1821" r:id="rId183"/>
    <p:sldId id="1859" r:id="rId184"/>
    <p:sldId id="1874" r:id="rId185"/>
    <p:sldId id="1873" r:id="rId186"/>
    <p:sldId id="2004" r:id="rId187"/>
    <p:sldId id="2005" r:id="rId188"/>
    <p:sldId id="2006" r:id="rId189"/>
    <p:sldId id="2011" r:id="rId190"/>
    <p:sldId id="2012" r:id="rId1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6033"/>
  </p:normalViewPr>
  <p:slideViewPr>
    <p:cSldViewPr snapToGrid="0">
      <p:cViewPr varScale="1">
        <p:scale>
          <a:sx n="76" d="100"/>
          <a:sy n="76" d="100"/>
        </p:scale>
        <p:origin x="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82.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a:t>
            </a:fld>
            <a:endParaRPr lang="en-US"/>
          </a:p>
        </p:txBody>
      </p:sp>
    </p:spTree>
    <p:extLst>
      <p:ext uri="{BB962C8B-B14F-4D97-AF65-F5344CB8AC3E}">
        <p14:creationId xmlns:p14="http://schemas.microsoft.com/office/powerpoint/2010/main" val="4140478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10</a:t>
            </a:fld>
            <a:endParaRPr lang="en-US"/>
          </a:p>
        </p:txBody>
      </p:sp>
    </p:spTree>
    <p:extLst>
      <p:ext uri="{BB962C8B-B14F-4D97-AF65-F5344CB8AC3E}">
        <p14:creationId xmlns:p14="http://schemas.microsoft.com/office/powerpoint/2010/main" val="34682307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102</a:t>
            </a:fld>
            <a:endParaRPr lang="en-US"/>
          </a:p>
        </p:txBody>
      </p:sp>
    </p:spTree>
    <p:extLst>
      <p:ext uri="{BB962C8B-B14F-4D97-AF65-F5344CB8AC3E}">
        <p14:creationId xmlns:p14="http://schemas.microsoft.com/office/powerpoint/2010/main" val="38270896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103</a:t>
            </a:fld>
            <a:endParaRPr lang="en-US"/>
          </a:p>
        </p:txBody>
      </p:sp>
    </p:spTree>
    <p:extLst>
      <p:ext uri="{BB962C8B-B14F-4D97-AF65-F5344CB8AC3E}">
        <p14:creationId xmlns:p14="http://schemas.microsoft.com/office/powerpoint/2010/main" val="29261591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104</a:t>
            </a:fld>
            <a:endParaRPr lang="en-US"/>
          </a:p>
        </p:txBody>
      </p:sp>
    </p:spTree>
    <p:extLst>
      <p:ext uri="{BB962C8B-B14F-4D97-AF65-F5344CB8AC3E}">
        <p14:creationId xmlns:p14="http://schemas.microsoft.com/office/powerpoint/2010/main" val="15827226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105</a:t>
            </a:fld>
            <a:endParaRPr lang="en-US"/>
          </a:p>
        </p:txBody>
      </p:sp>
    </p:spTree>
    <p:extLst>
      <p:ext uri="{BB962C8B-B14F-4D97-AF65-F5344CB8AC3E}">
        <p14:creationId xmlns:p14="http://schemas.microsoft.com/office/powerpoint/2010/main" val="25934113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106</a:t>
            </a:fld>
            <a:endParaRPr lang="en-US"/>
          </a:p>
        </p:txBody>
      </p:sp>
    </p:spTree>
    <p:extLst>
      <p:ext uri="{BB962C8B-B14F-4D97-AF65-F5344CB8AC3E}">
        <p14:creationId xmlns:p14="http://schemas.microsoft.com/office/powerpoint/2010/main" val="170156726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107</a:t>
            </a:fld>
            <a:endParaRPr lang="en-US"/>
          </a:p>
        </p:txBody>
      </p:sp>
    </p:spTree>
    <p:extLst>
      <p:ext uri="{BB962C8B-B14F-4D97-AF65-F5344CB8AC3E}">
        <p14:creationId xmlns:p14="http://schemas.microsoft.com/office/powerpoint/2010/main" val="42565288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108</a:t>
            </a:fld>
            <a:endParaRPr lang="en-US"/>
          </a:p>
        </p:txBody>
      </p:sp>
    </p:spTree>
    <p:extLst>
      <p:ext uri="{BB962C8B-B14F-4D97-AF65-F5344CB8AC3E}">
        <p14:creationId xmlns:p14="http://schemas.microsoft.com/office/powerpoint/2010/main" val="22396678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109</a:t>
            </a:fld>
            <a:endParaRPr lang="en-US"/>
          </a:p>
        </p:txBody>
      </p:sp>
    </p:spTree>
    <p:extLst>
      <p:ext uri="{BB962C8B-B14F-4D97-AF65-F5344CB8AC3E}">
        <p14:creationId xmlns:p14="http://schemas.microsoft.com/office/powerpoint/2010/main" val="16419030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110</a:t>
            </a:fld>
            <a:endParaRPr lang="en-US"/>
          </a:p>
        </p:txBody>
      </p:sp>
    </p:spTree>
    <p:extLst>
      <p:ext uri="{BB962C8B-B14F-4D97-AF65-F5344CB8AC3E}">
        <p14:creationId xmlns:p14="http://schemas.microsoft.com/office/powerpoint/2010/main" val="40844068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111</a:t>
            </a:fld>
            <a:endParaRPr lang="en-US"/>
          </a:p>
        </p:txBody>
      </p:sp>
    </p:spTree>
    <p:extLst>
      <p:ext uri="{BB962C8B-B14F-4D97-AF65-F5344CB8AC3E}">
        <p14:creationId xmlns:p14="http://schemas.microsoft.com/office/powerpoint/2010/main" val="3140879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3364043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112</a:t>
            </a:fld>
            <a:endParaRPr lang="en-US"/>
          </a:p>
        </p:txBody>
      </p:sp>
    </p:spTree>
    <p:extLst>
      <p:ext uri="{BB962C8B-B14F-4D97-AF65-F5344CB8AC3E}">
        <p14:creationId xmlns:p14="http://schemas.microsoft.com/office/powerpoint/2010/main" val="10271671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113</a:t>
            </a:fld>
            <a:endParaRPr lang="en-US"/>
          </a:p>
        </p:txBody>
      </p:sp>
    </p:spTree>
    <p:extLst>
      <p:ext uri="{BB962C8B-B14F-4D97-AF65-F5344CB8AC3E}">
        <p14:creationId xmlns:p14="http://schemas.microsoft.com/office/powerpoint/2010/main" val="17750660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114</a:t>
            </a:fld>
            <a:endParaRPr lang="en-US"/>
          </a:p>
        </p:txBody>
      </p:sp>
    </p:spTree>
    <p:extLst>
      <p:ext uri="{BB962C8B-B14F-4D97-AF65-F5344CB8AC3E}">
        <p14:creationId xmlns:p14="http://schemas.microsoft.com/office/powerpoint/2010/main" val="2170479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115</a:t>
            </a:fld>
            <a:endParaRPr lang="en-US"/>
          </a:p>
        </p:txBody>
      </p:sp>
    </p:spTree>
    <p:extLst>
      <p:ext uri="{BB962C8B-B14F-4D97-AF65-F5344CB8AC3E}">
        <p14:creationId xmlns:p14="http://schemas.microsoft.com/office/powerpoint/2010/main" val="967837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116</a:t>
            </a:fld>
            <a:endParaRPr lang="en-US"/>
          </a:p>
        </p:txBody>
      </p:sp>
    </p:spTree>
    <p:extLst>
      <p:ext uri="{BB962C8B-B14F-4D97-AF65-F5344CB8AC3E}">
        <p14:creationId xmlns:p14="http://schemas.microsoft.com/office/powerpoint/2010/main" val="381834833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117</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118</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119</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120</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121</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31486122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122</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123</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124</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125</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126</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127</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128</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129</a:t>
            </a:fld>
            <a:endParaRPr lang="en-US"/>
          </a:p>
        </p:txBody>
      </p:sp>
    </p:spTree>
    <p:extLst>
      <p:ext uri="{BB962C8B-B14F-4D97-AF65-F5344CB8AC3E}">
        <p14:creationId xmlns:p14="http://schemas.microsoft.com/office/powerpoint/2010/main" val="11557450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130</a:t>
            </a:fld>
            <a:endParaRPr lang="en-US"/>
          </a:p>
        </p:txBody>
      </p:sp>
    </p:spTree>
    <p:extLst>
      <p:ext uri="{BB962C8B-B14F-4D97-AF65-F5344CB8AC3E}">
        <p14:creationId xmlns:p14="http://schemas.microsoft.com/office/powerpoint/2010/main" val="30525795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131</a:t>
            </a:fld>
            <a:endParaRPr lang="en-US"/>
          </a:p>
        </p:txBody>
      </p:sp>
    </p:spTree>
    <p:extLst>
      <p:ext uri="{BB962C8B-B14F-4D97-AF65-F5344CB8AC3E}">
        <p14:creationId xmlns:p14="http://schemas.microsoft.com/office/powerpoint/2010/main" val="651208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E2091-440F-3930-BAEF-121F9ADAC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62448-9F62-A33A-1EEA-EE58FDF99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C1B12-2D4C-7419-D47A-480FB827F2A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C0E0BB5-7AA6-9FD8-689E-A82DD294E0E6}"/>
              </a:ext>
            </a:extLst>
          </p:cNvPr>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44389575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132</a:t>
            </a:fld>
            <a:endParaRPr lang="en-US"/>
          </a:p>
        </p:txBody>
      </p:sp>
    </p:spTree>
    <p:extLst>
      <p:ext uri="{BB962C8B-B14F-4D97-AF65-F5344CB8AC3E}">
        <p14:creationId xmlns:p14="http://schemas.microsoft.com/office/powerpoint/2010/main" val="24911657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133</a:t>
            </a:fld>
            <a:endParaRPr lang="en-US"/>
          </a:p>
        </p:txBody>
      </p:sp>
    </p:spTree>
    <p:extLst>
      <p:ext uri="{BB962C8B-B14F-4D97-AF65-F5344CB8AC3E}">
        <p14:creationId xmlns:p14="http://schemas.microsoft.com/office/powerpoint/2010/main" val="101637893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134</a:t>
            </a:fld>
            <a:endParaRPr lang="en-US"/>
          </a:p>
        </p:txBody>
      </p:sp>
    </p:spTree>
    <p:extLst>
      <p:ext uri="{BB962C8B-B14F-4D97-AF65-F5344CB8AC3E}">
        <p14:creationId xmlns:p14="http://schemas.microsoft.com/office/powerpoint/2010/main" val="28809148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135</a:t>
            </a:fld>
            <a:endParaRPr lang="en-US"/>
          </a:p>
        </p:txBody>
      </p:sp>
    </p:spTree>
    <p:extLst>
      <p:ext uri="{BB962C8B-B14F-4D97-AF65-F5344CB8AC3E}">
        <p14:creationId xmlns:p14="http://schemas.microsoft.com/office/powerpoint/2010/main" val="37948810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136</a:t>
            </a:fld>
            <a:endParaRPr lang="en-US"/>
          </a:p>
        </p:txBody>
      </p:sp>
    </p:spTree>
    <p:extLst>
      <p:ext uri="{BB962C8B-B14F-4D97-AF65-F5344CB8AC3E}">
        <p14:creationId xmlns:p14="http://schemas.microsoft.com/office/powerpoint/2010/main" val="6796943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137</a:t>
            </a:fld>
            <a:endParaRPr lang="en-US"/>
          </a:p>
        </p:txBody>
      </p:sp>
    </p:spTree>
    <p:extLst>
      <p:ext uri="{BB962C8B-B14F-4D97-AF65-F5344CB8AC3E}">
        <p14:creationId xmlns:p14="http://schemas.microsoft.com/office/powerpoint/2010/main" val="5659822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138</a:t>
            </a:fld>
            <a:endParaRPr lang="en-US"/>
          </a:p>
        </p:txBody>
      </p:sp>
    </p:spTree>
    <p:extLst>
      <p:ext uri="{BB962C8B-B14F-4D97-AF65-F5344CB8AC3E}">
        <p14:creationId xmlns:p14="http://schemas.microsoft.com/office/powerpoint/2010/main" val="398889629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139</a:t>
            </a:fld>
            <a:endParaRPr lang="en-US"/>
          </a:p>
        </p:txBody>
      </p:sp>
    </p:spTree>
    <p:extLst>
      <p:ext uri="{BB962C8B-B14F-4D97-AF65-F5344CB8AC3E}">
        <p14:creationId xmlns:p14="http://schemas.microsoft.com/office/powerpoint/2010/main" val="16025635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140</a:t>
            </a:fld>
            <a:endParaRPr lang="en-US"/>
          </a:p>
        </p:txBody>
      </p:sp>
    </p:spTree>
    <p:extLst>
      <p:ext uri="{BB962C8B-B14F-4D97-AF65-F5344CB8AC3E}">
        <p14:creationId xmlns:p14="http://schemas.microsoft.com/office/powerpoint/2010/main" val="15565918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141</a:t>
            </a:fld>
            <a:endParaRPr lang="en-US"/>
          </a:p>
        </p:txBody>
      </p:sp>
    </p:spTree>
    <p:extLst>
      <p:ext uri="{BB962C8B-B14F-4D97-AF65-F5344CB8AC3E}">
        <p14:creationId xmlns:p14="http://schemas.microsoft.com/office/powerpoint/2010/main" val="2241138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14615834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142</a:t>
            </a:fld>
            <a:endParaRPr lang="en-US"/>
          </a:p>
        </p:txBody>
      </p:sp>
    </p:spTree>
    <p:extLst>
      <p:ext uri="{BB962C8B-B14F-4D97-AF65-F5344CB8AC3E}">
        <p14:creationId xmlns:p14="http://schemas.microsoft.com/office/powerpoint/2010/main" val="10251820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143</a:t>
            </a:fld>
            <a:endParaRPr lang="en-US"/>
          </a:p>
        </p:txBody>
      </p:sp>
    </p:spTree>
    <p:extLst>
      <p:ext uri="{BB962C8B-B14F-4D97-AF65-F5344CB8AC3E}">
        <p14:creationId xmlns:p14="http://schemas.microsoft.com/office/powerpoint/2010/main" val="13727744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144</a:t>
            </a:fld>
            <a:endParaRPr lang="en-US"/>
          </a:p>
        </p:txBody>
      </p:sp>
    </p:spTree>
    <p:extLst>
      <p:ext uri="{BB962C8B-B14F-4D97-AF65-F5344CB8AC3E}">
        <p14:creationId xmlns:p14="http://schemas.microsoft.com/office/powerpoint/2010/main" val="24292227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145</a:t>
            </a:fld>
            <a:endParaRPr lang="en-US"/>
          </a:p>
        </p:txBody>
      </p:sp>
    </p:spTree>
    <p:extLst>
      <p:ext uri="{BB962C8B-B14F-4D97-AF65-F5344CB8AC3E}">
        <p14:creationId xmlns:p14="http://schemas.microsoft.com/office/powerpoint/2010/main" val="194017854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146</a:t>
            </a:fld>
            <a:endParaRPr lang="en-US"/>
          </a:p>
        </p:txBody>
      </p:sp>
    </p:spTree>
    <p:extLst>
      <p:ext uri="{BB962C8B-B14F-4D97-AF65-F5344CB8AC3E}">
        <p14:creationId xmlns:p14="http://schemas.microsoft.com/office/powerpoint/2010/main" val="402857527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147</a:t>
            </a:fld>
            <a:endParaRPr lang="en-US"/>
          </a:p>
        </p:txBody>
      </p:sp>
    </p:spTree>
    <p:extLst>
      <p:ext uri="{BB962C8B-B14F-4D97-AF65-F5344CB8AC3E}">
        <p14:creationId xmlns:p14="http://schemas.microsoft.com/office/powerpoint/2010/main" val="76536202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148</a:t>
            </a:fld>
            <a:endParaRPr lang="en-US"/>
          </a:p>
        </p:txBody>
      </p:sp>
    </p:spTree>
    <p:extLst>
      <p:ext uri="{BB962C8B-B14F-4D97-AF65-F5344CB8AC3E}">
        <p14:creationId xmlns:p14="http://schemas.microsoft.com/office/powerpoint/2010/main" val="15934191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149</a:t>
            </a:fld>
            <a:endParaRPr lang="en-US"/>
          </a:p>
        </p:txBody>
      </p:sp>
    </p:spTree>
    <p:extLst>
      <p:ext uri="{BB962C8B-B14F-4D97-AF65-F5344CB8AC3E}">
        <p14:creationId xmlns:p14="http://schemas.microsoft.com/office/powerpoint/2010/main" val="21672378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150</a:t>
            </a:fld>
            <a:endParaRPr lang="en-US"/>
          </a:p>
        </p:txBody>
      </p:sp>
    </p:spTree>
    <p:extLst>
      <p:ext uri="{BB962C8B-B14F-4D97-AF65-F5344CB8AC3E}">
        <p14:creationId xmlns:p14="http://schemas.microsoft.com/office/powerpoint/2010/main" val="367451180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151</a:t>
            </a:fld>
            <a:endParaRPr lang="en-US"/>
          </a:p>
        </p:txBody>
      </p:sp>
    </p:spTree>
    <p:extLst>
      <p:ext uri="{BB962C8B-B14F-4D97-AF65-F5344CB8AC3E}">
        <p14:creationId xmlns:p14="http://schemas.microsoft.com/office/powerpoint/2010/main" val="137283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63762071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152</a:t>
            </a:fld>
            <a:endParaRPr lang="en-US"/>
          </a:p>
        </p:txBody>
      </p:sp>
    </p:spTree>
    <p:extLst>
      <p:ext uri="{BB962C8B-B14F-4D97-AF65-F5344CB8AC3E}">
        <p14:creationId xmlns:p14="http://schemas.microsoft.com/office/powerpoint/2010/main" val="366477306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153</a:t>
            </a:fld>
            <a:endParaRPr lang="en-US"/>
          </a:p>
        </p:txBody>
      </p:sp>
    </p:spTree>
    <p:extLst>
      <p:ext uri="{BB962C8B-B14F-4D97-AF65-F5344CB8AC3E}">
        <p14:creationId xmlns:p14="http://schemas.microsoft.com/office/powerpoint/2010/main" val="10309645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154</a:t>
            </a:fld>
            <a:endParaRPr lang="en-US"/>
          </a:p>
        </p:txBody>
      </p:sp>
    </p:spTree>
    <p:extLst>
      <p:ext uri="{BB962C8B-B14F-4D97-AF65-F5344CB8AC3E}">
        <p14:creationId xmlns:p14="http://schemas.microsoft.com/office/powerpoint/2010/main" val="29787782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155</a:t>
            </a:fld>
            <a:endParaRPr lang="en-US"/>
          </a:p>
        </p:txBody>
      </p:sp>
    </p:spTree>
    <p:extLst>
      <p:ext uri="{BB962C8B-B14F-4D97-AF65-F5344CB8AC3E}">
        <p14:creationId xmlns:p14="http://schemas.microsoft.com/office/powerpoint/2010/main" val="33136030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156</a:t>
            </a:fld>
            <a:endParaRPr lang="en-US"/>
          </a:p>
        </p:txBody>
      </p:sp>
    </p:spTree>
    <p:extLst>
      <p:ext uri="{BB962C8B-B14F-4D97-AF65-F5344CB8AC3E}">
        <p14:creationId xmlns:p14="http://schemas.microsoft.com/office/powerpoint/2010/main" val="33777693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157</a:t>
            </a:fld>
            <a:endParaRPr lang="en-US"/>
          </a:p>
        </p:txBody>
      </p:sp>
    </p:spTree>
    <p:extLst>
      <p:ext uri="{BB962C8B-B14F-4D97-AF65-F5344CB8AC3E}">
        <p14:creationId xmlns:p14="http://schemas.microsoft.com/office/powerpoint/2010/main" val="61426376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158</a:t>
            </a:fld>
            <a:endParaRPr lang="en-US"/>
          </a:p>
        </p:txBody>
      </p:sp>
    </p:spTree>
    <p:extLst>
      <p:ext uri="{BB962C8B-B14F-4D97-AF65-F5344CB8AC3E}">
        <p14:creationId xmlns:p14="http://schemas.microsoft.com/office/powerpoint/2010/main" val="130132421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159</a:t>
            </a:fld>
            <a:endParaRPr lang="en-US"/>
          </a:p>
        </p:txBody>
      </p:sp>
    </p:spTree>
    <p:extLst>
      <p:ext uri="{BB962C8B-B14F-4D97-AF65-F5344CB8AC3E}">
        <p14:creationId xmlns:p14="http://schemas.microsoft.com/office/powerpoint/2010/main" val="410008881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160</a:t>
            </a:fld>
            <a:endParaRPr lang="en-US"/>
          </a:p>
        </p:txBody>
      </p:sp>
    </p:spTree>
    <p:extLst>
      <p:ext uri="{BB962C8B-B14F-4D97-AF65-F5344CB8AC3E}">
        <p14:creationId xmlns:p14="http://schemas.microsoft.com/office/powerpoint/2010/main" val="1668020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161</a:t>
            </a:fld>
            <a:endParaRPr lang="en-US"/>
          </a:p>
        </p:txBody>
      </p:sp>
    </p:spTree>
    <p:extLst>
      <p:ext uri="{BB962C8B-B14F-4D97-AF65-F5344CB8AC3E}">
        <p14:creationId xmlns:p14="http://schemas.microsoft.com/office/powerpoint/2010/main" val="23678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162</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163</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164</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165</a:t>
            </a:fld>
            <a:endParaRPr lang="en-US"/>
          </a:p>
        </p:txBody>
      </p:sp>
    </p:spTree>
    <p:extLst>
      <p:ext uri="{BB962C8B-B14F-4D97-AF65-F5344CB8AC3E}">
        <p14:creationId xmlns:p14="http://schemas.microsoft.com/office/powerpoint/2010/main" val="32598023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166</a:t>
            </a:fld>
            <a:endParaRPr lang="en-US"/>
          </a:p>
        </p:txBody>
      </p:sp>
    </p:spTree>
    <p:extLst>
      <p:ext uri="{BB962C8B-B14F-4D97-AF65-F5344CB8AC3E}">
        <p14:creationId xmlns:p14="http://schemas.microsoft.com/office/powerpoint/2010/main" val="36834092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167</a:t>
            </a:fld>
            <a:endParaRPr lang="en-US"/>
          </a:p>
        </p:txBody>
      </p:sp>
    </p:spTree>
    <p:extLst>
      <p:ext uri="{BB962C8B-B14F-4D97-AF65-F5344CB8AC3E}">
        <p14:creationId xmlns:p14="http://schemas.microsoft.com/office/powerpoint/2010/main" val="392660140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168</a:t>
            </a:fld>
            <a:endParaRPr lang="en-US"/>
          </a:p>
        </p:txBody>
      </p:sp>
    </p:spTree>
    <p:extLst>
      <p:ext uri="{BB962C8B-B14F-4D97-AF65-F5344CB8AC3E}">
        <p14:creationId xmlns:p14="http://schemas.microsoft.com/office/powerpoint/2010/main" val="372857982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169</a:t>
            </a:fld>
            <a:endParaRPr lang="en-US"/>
          </a:p>
        </p:txBody>
      </p:sp>
    </p:spTree>
    <p:extLst>
      <p:ext uri="{BB962C8B-B14F-4D97-AF65-F5344CB8AC3E}">
        <p14:creationId xmlns:p14="http://schemas.microsoft.com/office/powerpoint/2010/main" val="26548801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170</a:t>
            </a:fld>
            <a:endParaRPr lang="en-US"/>
          </a:p>
        </p:txBody>
      </p:sp>
    </p:spTree>
    <p:extLst>
      <p:ext uri="{BB962C8B-B14F-4D97-AF65-F5344CB8AC3E}">
        <p14:creationId xmlns:p14="http://schemas.microsoft.com/office/powerpoint/2010/main" val="29184168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171</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480B0-4B66-45F8-F46D-640455F82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D4941-7D1F-C6BA-504B-7027713E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8068-18AD-27E8-8124-3C0C8ECAC5E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898391D7-0A43-C582-5734-62D1BF5D0F16}"/>
              </a:ext>
            </a:extLst>
          </p:cNvPr>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342001887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172</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173</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174</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175</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176</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177</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178</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179</a:t>
            </a:fld>
            <a:endParaRPr lang="en-US"/>
          </a:p>
        </p:txBody>
      </p:sp>
    </p:spTree>
    <p:extLst>
      <p:ext uri="{BB962C8B-B14F-4D97-AF65-F5344CB8AC3E}">
        <p14:creationId xmlns:p14="http://schemas.microsoft.com/office/powerpoint/2010/main" val="2166095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180</a:t>
            </a:fld>
            <a:endParaRPr lang="en-US"/>
          </a:p>
        </p:txBody>
      </p:sp>
    </p:spTree>
    <p:extLst>
      <p:ext uri="{BB962C8B-B14F-4D97-AF65-F5344CB8AC3E}">
        <p14:creationId xmlns:p14="http://schemas.microsoft.com/office/powerpoint/2010/main" val="79833755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181</a:t>
            </a:fld>
            <a:endParaRPr lang="en-US"/>
          </a:p>
        </p:txBody>
      </p:sp>
    </p:spTree>
    <p:extLst>
      <p:ext uri="{BB962C8B-B14F-4D97-AF65-F5344CB8AC3E}">
        <p14:creationId xmlns:p14="http://schemas.microsoft.com/office/powerpoint/2010/main" val="4222217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637E4-8BAE-6326-63DC-FF5E56BD0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08CB7-8ED8-7582-A697-FC45A8E9E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8A47D-2EA0-6045-1708-DF068CEDDE7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63D7AF65-677B-79E4-1E51-97EB3CCB29D4}"/>
              </a:ext>
            </a:extLst>
          </p:cNvPr>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16165557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182</a:t>
            </a:fld>
            <a:endParaRPr lang="en-US"/>
          </a:p>
        </p:txBody>
      </p:sp>
    </p:spTree>
    <p:extLst>
      <p:ext uri="{BB962C8B-B14F-4D97-AF65-F5344CB8AC3E}">
        <p14:creationId xmlns:p14="http://schemas.microsoft.com/office/powerpoint/2010/main" val="89763311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183</a:t>
            </a:fld>
            <a:endParaRPr lang="en-US"/>
          </a:p>
        </p:txBody>
      </p:sp>
    </p:spTree>
    <p:extLst>
      <p:ext uri="{BB962C8B-B14F-4D97-AF65-F5344CB8AC3E}">
        <p14:creationId xmlns:p14="http://schemas.microsoft.com/office/powerpoint/2010/main" val="284598009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184</a:t>
            </a:fld>
            <a:endParaRPr lang="en-US"/>
          </a:p>
        </p:txBody>
      </p:sp>
    </p:spTree>
    <p:extLst>
      <p:ext uri="{BB962C8B-B14F-4D97-AF65-F5344CB8AC3E}">
        <p14:creationId xmlns:p14="http://schemas.microsoft.com/office/powerpoint/2010/main" val="23991811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185</a:t>
            </a:fld>
            <a:endParaRPr lang="en-US"/>
          </a:p>
        </p:txBody>
      </p:sp>
    </p:spTree>
    <p:extLst>
      <p:ext uri="{BB962C8B-B14F-4D97-AF65-F5344CB8AC3E}">
        <p14:creationId xmlns:p14="http://schemas.microsoft.com/office/powerpoint/2010/main" val="115027547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186</a:t>
            </a:fld>
            <a:endParaRPr lang="en-US"/>
          </a:p>
        </p:txBody>
      </p:sp>
    </p:spTree>
    <p:extLst>
      <p:ext uri="{BB962C8B-B14F-4D97-AF65-F5344CB8AC3E}">
        <p14:creationId xmlns:p14="http://schemas.microsoft.com/office/powerpoint/2010/main" val="371387547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187</a:t>
            </a:fld>
            <a:endParaRPr lang="en-US"/>
          </a:p>
        </p:txBody>
      </p:sp>
    </p:spTree>
    <p:extLst>
      <p:ext uri="{BB962C8B-B14F-4D97-AF65-F5344CB8AC3E}">
        <p14:creationId xmlns:p14="http://schemas.microsoft.com/office/powerpoint/2010/main" val="25904435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188</a:t>
            </a:fld>
            <a:endParaRPr lang="en-US"/>
          </a:p>
        </p:txBody>
      </p:sp>
    </p:spTree>
    <p:extLst>
      <p:ext uri="{BB962C8B-B14F-4D97-AF65-F5344CB8AC3E}">
        <p14:creationId xmlns:p14="http://schemas.microsoft.com/office/powerpoint/2010/main" val="385838232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189</a:t>
            </a:fld>
            <a:endParaRPr lang="en-US"/>
          </a:p>
        </p:txBody>
      </p:sp>
    </p:spTree>
    <p:extLst>
      <p:ext uri="{BB962C8B-B14F-4D97-AF65-F5344CB8AC3E}">
        <p14:creationId xmlns:p14="http://schemas.microsoft.com/office/powerpoint/2010/main" val="9909326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190</a:t>
            </a:fld>
            <a:endParaRPr lang="en-US"/>
          </a:p>
        </p:txBody>
      </p:sp>
    </p:spTree>
    <p:extLst>
      <p:ext uri="{BB962C8B-B14F-4D97-AF65-F5344CB8AC3E}">
        <p14:creationId xmlns:p14="http://schemas.microsoft.com/office/powerpoint/2010/main" val="1038291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F452-6D29-250B-4971-D3CDE115E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90BE7-D974-9744-31ED-983F3AD10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3E90-3720-20BC-A89D-11AD9D44813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AC3D0025-ADFB-AF16-CFF7-6912D84DEE31}"/>
              </a:ext>
            </a:extLst>
          </p:cNvPr>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74714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a:t>
            </a:fld>
            <a:endParaRPr lang="en-US"/>
          </a:p>
        </p:txBody>
      </p:sp>
    </p:spTree>
    <p:extLst>
      <p:ext uri="{BB962C8B-B14F-4D97-AF65-F5344CB8AC3E}">
        <p14:creationId xmlns:p14="http://schemas.microsoft.com/office/powerpoint/2010/main" val="1196096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1710D-7EBA-8164-9FF8-2F504E34A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39F06-6F00-45E1-95C3-79604E6FD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C986F-6BA8-D73B-F941-12BA14C65E8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21931E65-C5D6-F8CA-119E-EA9027C6F6BD}"/>
              </a:ext>
            </a:extLst>
          </p:cNvPr>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550134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23</a:t>
            </a:fld>
            <a:endParaRPr lang="en-US"/>
          </a:p>
        </p:txBody>
      </p:sp>
    </p:spTree>
    <p:extLst>
      <p:ext uri="{BB962C8B-B14F-4D97-AF65-F5344CB8AC3E}">
        <p14:creationId xmlns:p14="http://schemas.microsoft.com/office/powerpoint/2010/main" val="2469372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37797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18824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28</a:t>
            </a:fld>
            <a:endParaRPr lang="en-US"/>
          </a:p>
        </p:txBody>
      </p:sp>
    </p:spTree>
    <p:extLst>
      <p:ext uri="{BB962C8B-B14F-4D97-AF65-F5344CB8AC3E}">
        <p14:creationId xmlns:p14="http://schemas.microsoft.com/office/powerpoint/2010/main" val="1066086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4010145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a:t>
            </a:fld>
            <a:endParaRPr lang="en-US"/>
          </a:p>
        </p:txBody>
      </p:sp>
    </p:spTree>
    <p:extLst>
      <p:ext uri="{BB962C8B-B14F-4D97-AF65-F5344CB8AC3E}">
        <p14:creationId xmlns:p14="http://schemas.microsoft.com/office/powerpoint/2010/main" val="1671116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181095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14430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2008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193502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863467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666647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991484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5F518-DEFC-E480-C44E-4A82AF523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69EA8-2C56-29EE-5CE9-ACBA6C046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13F87-F612-432F-E86E-B7E54B72B2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AEC049-B97F-2576-797F-C5AC90DBC624}"/>
              </a:ext>
            </a:extLst>
          </p:cNvPr>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266124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E0508-189F-17FD-D2AC-B55F482F3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B1E31-5EA6-537B-EB5A-CEE4A5110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44D57-D826-268D-0C18-C910E00050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EDCCF-D3FD-9739-1A84-D09023C4BA4D}"/>
              </a:ext>
            </a:extLst>
          </p:cNvPr>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2135345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209A-C4B3-1058-D4DE-60B4F6C0C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6029-32D9-60CF-C82F-9462E4C0C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F712E-587E-D466-8475-6DA2BCC0A6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1DFC7-AB27-DF53-C3A5-B2DDFAC42ADB}"/>
              </a:ext>
            </a:extLst>
          </p:cNvPr>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254995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668232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2263733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86509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4059983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21236936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46</a:t>
            </a:fld>
            <a:endParaRPr lang="en-US"/>
          </a:p>
        </p:txBody>
      </p:sp>
    </p:spTree>
    <p:extLst>
      <p:ext uri="{BB962C8B-B14F-4D97-AF65-F5344CB8AC3E}">
        <p14:creationId xmlns:p14="http://schemas.microsoft.com/office/powerpoint/2010/main" val="22083010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47</a:t>
            </a:fld>
            <a:endParaRPr lang="en-US"/>
          </a:p>
        </p:txBody>
      </p:sp>
    </p:spTree>
    <p:extLst>
      <p:ext uri="{BB962C8B-B14F-4D97-AF65-F5344CB8AC3E}">
        <p14:creationId xmlns:p14="http://schemas.microsoft.com/office/powerpoint/2010/main" val="2741414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40904876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3409614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1E24-B200-D43A-4F50-7592C06F3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0D8EF4-E0A6-ABE4-7469-1DA7C961D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40230-A16A-47F8-BD4C-577FD84E29EB}"/>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990D86C0-8CDF-986A-D383-5A8EEAFB3CF1}"/>
              </a:ext>
            </a:extLst>
          </p:cNvPr>
          <p:cNvSpPr>
            <a:spLocks noGrp="1"/>
          </p:cNvSpPr>
          <p:nvPr>
            <p:ph type="sldNum" sz="quarter" idx="5"/>
          </p:nvPr>
        </p:nvSpPr>
        <p:spPr/>
        <p:txBody>
          <a:bodyPr/>
          <a:lstStyle/>
          <a:p>
            <a:fld id="{A8C508D1-CDDD-6445-AC0B-42415DA4AB68}" type="slidenum">
              <a:rPr lang="en-US" smtClean="0"/>
              <a:t>5</a:t>
            </a:fld>
            <a:endParaRPr lang="en-US"/>
          </a:p>
        </p:txBody>
      </p:sp>
    </p:spTree>
    <p:extLst>
      <p:ext uri="{BB962C8B-B14F-4D97-AF65-F5344CB8AC3E}">
        <p14:creationId xmlns:p14="http://schemas.microsoft.com/office/powerpoint/2010/main" val="2966682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82554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914650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52</a:t>
            </a:fld>
            <a:endParaRPr lang="en-US"/>
          </a:p>
        </p:txBody>
      </p:sp>
    </p:spTree>
    <p:extLst>
      <p:ext uri="{BB962C8B-B14F-4D97-AF65-F5344CB8AC3E}">
        <p14:creationId xmlns:p14="http://schemas.microsoft.com/office/powerpoint/2010/main" val="1436684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53</a:t>
            </a:fld>
            <a:endParaRPr lang="en-US"/>
          </a:p>
        </p:txBody>
      </p:sp>
    </p:spTree>
    <p:extLst>
      <p:ext uri="{BB962C8B-B14F-4D97-AF65-F5344CB8AC3E}">
        <p14:creationId xmlns:p14="http://schemas.microsoft.com/office/powerpoint/2010/main" val="1593031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54</a:t>
            </a:fld>
            <a:endParaRPr lang="en-US"/>
          </a:p>
        </p:txBody>
      </p:sp>
    </p:spTree>
    <p:extLst>
      <p:ext uri="{BB962C8B-B14F-4D97-AF65-F5344CB8AC3E}">
        <p14:creationId xmlns:p14="http://schemas.microsoft.com/office/powerpoint/2010/main" val="445260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55</a:t>
            </a:fld>
            <a:endParaRPr lang="en-US"/>
          </a:p>
        </p:txBody>
      </p:sp>
    </p:spTree>
    <p:extLst>
      <p:ext uri="{BB962C8B-B14F-4D97-AF65-F5344CB8AC3E}">
        <p14:creationId xmlns:p14="http://schemas.microsoft.com/office/powerpoint/2010/main" val="4378304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56</a:t>
            </a:fld>
            <a:endParaRPr lang="en-US"/>
          </a:p>
        </p:txBody>
      </p:sp>
    </p:spTree>
    <p:extLst>
      <p:ext uri="{BB962C8B-B14F-4D97-AF65-F5344CB8AC3E}">
        <p14:creationId xmlns:p14="http://schemas.microsoft.com/office/powerpoint/2010/main" val="3957264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57</a:t>
            </a:fld>
            <a:endParaRPr lang="en-US"/>
          </a:p>
        </p:txBody>
      </p:sp>
    </p:spTree>
    <p:extLst>
      <p:ext uri="{BB962C8B-B14F-4D97-AF65-F5344CB8AC3E}">
        <p14:creationId xmlns:p14="http://schemas.microsoft.com/office/powerpoint/2010/main" val="2114830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95D5A-3111-97A8-50BF-81B317D0C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F7F9B-3C19-C4A8-EEC1-8F586411B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E1E3A-A03F-AB62-DEC7-6F697ECE40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a:extLst>
              <a:ext uri="{FF2B5EF4-FFF2-40B4-BE49-F238E27FC236}">
                <a16:creationId xmlns:a16="http://schemas.microsoft.com/office/drawing/2014/main" id="{BB3D1E06-B8B8-26FC-222E-FA4D791AE0F6}"/>
              </a:ext>
            </a:extLst>
          </p:cNvPr>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6417088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10405322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617E-B592-5BA7-C824-EA490B716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85104-F4E8-D9E1-50B8-D34C21FC2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B8C34-92A0-5B9F-B93A-91EEB001C3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4F50A4-912F-BC62-8CAC-10CB8358B96E}"/>
              </a:ext>
            </a:extLst>
          </p:cNvPr>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239912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5679597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321FF-B7A0-8EB9-8D5D-F9DF3F2A8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99593-CBE9-777D-1733-ACACC205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C2403-97AF-F651-7187-25D272A722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2E7909-5FD5-D216-6CA8-0DD5E0BF194F}"/>
              </a:ext>
            </a:extLst>
          </p:cNvPr>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2276519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64</a:t>
            </a:fld>
            <a:endParaRPr lang="en-US"/>
          </a:p>
        </p:txBody>
      </p:sp>
    </p:spTree>
    <p:extLst>
      <p:ext uri="{BB962C8B-B14F-4D97-AF65-F5344CB8AC3E}">
        <p14:creationId xmlns:p14="http://schemas.microsoft.com/office/powerpoint/2010/main" val="11637568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65</a:t>
            </a:fld>
            <a:endParaRPr lang="en-US"/>
          </a:p>
        </p:txBody>
      </p:sp>
    </p:spTree>
    <p:extLst>
      <p:ext uri="{BB962C8B-B14F-4D97-AF65-F5344CB8AC3E}">
        <p14:creationId xmlns:p14="http://schemas.microsoft.com/office/powerpoint/2010/main" val="21492799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66</a:t>
            </a:fld>
            <a:endParaRPr lang="en-US"/>
          </a:p>
        </p:txBody>
      </p:sp>
    </p:spTree>
    <p:extLst>
      <p:ext uri="{BB962C8B-B14F-4D97-AF65-F5344CB8AC3E}">
        <p14:creationId xmlns:p14="http://schemas.microsoft.com/office/powerpoint/2010/main" val="717458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67</a:t>
            </a:fld>
            <a:endParaRPr lang="en-US"/>
          </a:p>
        </p:txBody>
      </p:sp>
    </p:spTree>
    <p:extLst>
      <p:ext uri="{BB962C8B-B14F-4D97-AF65-F5344CB8AC3E}">
        <p14:creationId xmlns:p14="http://schemas.microsoft.com/office/powerpoint/2010/main" val="21581199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68</a:t>
            </a:fld>
            <a:endParaRPr lang="en-US"/>
          </a:p>
        </p:txBody>
      </p:sp>
    </p:spTree>
    <p:extLst>
      <p:ext uri="{BB962C8B-B14F-4D97-AF65-F5344CB8AC3E}">
        <p14:creationId xmlns:p14="http://schemas.microsoft.com/office/powerpoint/2010/main" val="28948574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69</a:t>
            </a:fld>
            <a:endParaRPr lang="en-US"/>
          </a:p>
        </p:txBody>
      </p:sp>
    </p:spTree>
    <p:extLst>
      <p:ext uri="{BB962C8B-B14F-4D97-AF65-F5344CB8AC3E}">
        <p14:creationId xmlns:p14="http://schemas.microsoft.com/office/powerpoint/2010/main" val="4032338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70</a:t>
            </a:fld>
            <a:endParaRPr lang="en-US"/>
          </a:p>
        </p:txBody>
      </p:sp>
    </p:spTree>
    <p:extLst>
      <p:ext uri="{BB962C8B-B14F-4D97-AF65-F5344CB8AC3E}">
        <p14:creationId xmlns:p14="http://schemas.microsoft.com/office/powerpoint/2010/main" val="398111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37831616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71</a:t>
            </a:fld>
            <a:endParaRPr lang="en-US"/>
          </a:p>
        </p:txBody>
      </p:sp>
    </p:spTree>
    <p:extLst>
      <p:ext uri="{BB962C8B-B14F-4D97-AF65-F5344CB8AC3E}">
        <p14:creationId xmlns:p14="http://schemas.microsoft.com/office/powerpoint/2010/main" val="1554500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72</a:t>
            </a:fld>
            <a:endParaRPr lang="en-US"/>
          </a:p>
        </p:txBody>
      </p:sp>
    </p:spTree>
    <p:extLst>
      <p:ext uri="{BB962C8B-B14F-4D97-AF65-F5344CB8AC3E}">
        <p14:creationId xmlns:p14="http://schemas.microsoft.com/office/powerpoint/2010/main" val="2500902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73</a:t>
            </a:fld>
            <a:endParaRPr lang="en-US"/>
          </a:p>
        </p:txBody>
      </p:sp>
    </p:spTree>
    <p:extLst>
      <p:ext uri="{BB962C8B-B14F-4D97-AF65-F5344CB8AC3E}">
        <p14:creationId xmlns:p14="http://schemas.microsoft.com/office/powerpoint/2010/main" val="9576750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75</a:t>
            </a:fld>
            <a:endParaRPr lang="en-US"/>
          </a:p>
        </p:txBody>
      </p:sp>
    </p:spTree>
    <p:extLst>
      <p:ext uri="{BB962C8B-B14F-4D97-AF65-F5344CB8AC3E}">
        <p14:creationId xmlns:p14="http://schemas.microsoft.com/office/powerpoint/2010/main" val="30758723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76</a:t>
            </a:fld>
            <a:endParaRPr lang="en-US"/>
          </a:p>
        </p:txBody>
      </p:sp>
    </p:spTree>
    <p:extLst>
      <p:ext uri="{BB962C8B-B14F-4D97-AF65-F5344CB8AC3E}">
        <p14:creationId xmlns:p14="http://schemas.microsoft.com/office/powerpoint/2010/main" val="1495952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81</a:t>
            </a:fld>
            <a:endParaRPr lang="en-US"/>
          </a:p>
        </p:txBody>
      </p:sp>
    </p:spTree>
    <p:extLst>
      <p:ext uri="{BB962C8B-B14F-4D97-AF65-F5344CB8AC3E}">
        <p14:creationId xmlns:p14="http://schemas.microsoft.com/office/powerpoint/2010/main" val="30244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21141850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85</a:t>
            </a:fld>
            <a:endParaRPr lang="en-US"/>
          </a:p>
        </p:txBody>
      </p:sp>
    </p:spTree>
    <p:extLst>
      <p:ext uri="{BB962C8B-B14F-4D97-AF65-F5344CB8AC3E}">
        <p14:creationId xmlns:p14="http://schemas.microsoft.com/office/powerpoint/2010/main" val="1625531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86</a:t>
            </a:fld>
            <a:endParaRPr lang="en-US"/>
          </a:p>
        </p:txBody>
      </p:sp>
    </p:spTree>
    <p:extLst>
      <p:ext uri="{BB962C8B-B14F-4D97-AF65-F5344CB8AC3E}">
        <p14:creationId xmlns:p14="http://schemas.microsoft.com/office/powerpoint/2010/main" val="1404364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87</a:t>
            </a:fld>
            <a:endParaRPr lang="en-US"/>
          </a:p>
        </p:txBody>
      </p:sp>
    </p:spTree>
    <p:extLst>
      <p:ext uri="{BB962C8B-B14F-4D97-AF65-F5344CB8AC3E}">
        <p14:creationId xmlns:p14="http://schemas.microsoft.com/office/powerpoint/2010/main" val="9615378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88</a:t>
            </a:fld>
            <a:endParaRPr lang="en-US"/>
          </a:p>
        </p:txBody>
      </p:sp>
    </p:spTree>
    <p:extLst>
      <p:ext uri="{BB962C8B-B14F-4D97-AF65-F5344CB8AC3E}">
        <p14:creationId xmlns:p14="http://schemas.microsoft.com/office/powerpoint/2010/main" val="12735978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89</a:t>
            </a:fld>
            <a:endParaRPr lang="en-US"/>
          </a:p>
        </p:txBody>
      </p:sp>
    </p:spTree>
    <p:extLst>
      <p:ext uri="{BB962C8B-B14F-4D97-AF65-F5344CB8AC3E}">
        <p14:creationId xmlns:p14="http://schemas.microsoft.com/office/powerpoint/2010/main" val="28172815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90</a:t>
            </a:fld>
            <a:endParaRPr lang="en-US"/>
          </a:p>
        </p:txBody>
      </p:sp>
    </p:spTree>
    <p:extLst>
      <p:ext uri="{BB962C8B-B14F-4D97-AF65-F5344CB8AC3E}">
        <p14:creationId xmlns:p14="http://schemas.microsoft.com/office/powerpoint/2010/main" val="1101697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91</a:t>
            </a:fld>
            <a:endParaRPr lang="en-US"/>
          </a:p>
        </p:txBody>
      </p:sp>
    </p:spTree>
    <p:extLst>
      <p:ext uri="{BB962C8B-B14F-4D97-AF65-F5344CB8AC3E}">
        <p14:creationId xmlns:p14="http://schemas.microsoft.com/office/powerpoint/2010/main" val="354995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9</a:t>
            </a:fld>
            <a:endParaRPr lang="en-US"/>
          </a:p>
        </p:txBody>
      </p:sp>
    </p:spTree>
    <p:extLst>
      <p:ext uri="{BB962C8B-B14F-4D97-AF65-F5344CB8AC3E}">
        <p14:creationId xmlns:p14="http://schemas.microsoft.com/office/powerpoint/2010/main" val="3732591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92</a:t>
            </a:fld>
            <a:endParaRPr lang="en-US"/>
          </a:p>
        </p:txBody>
      </p:sp>
    </p:spTree>
    <p:extLst>
      <p:ext uri="{BB962C8B-B14F-4D97-AF65-F5344CB8AC3E}">
        <p14:creationId xmlns:p14="http://schemas.microsoft.com/office/powerpoint/2010/main" val="34596571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93</a:t>
            </a:fld>
            <a:endParaRPr lang="en-US"/>
          </a:p>
        </p:txBody>
      </p:sp>
    </p:spTree>
    <p:extLst>
      <p:ext uri="{BB962C8B-B14F-4D97-AF65-F5344CB8AC3E}">
        <p14:creationId xmlns:p14="http://schemas.microsoft.com/office/powerpoint/2010/main" val="36992010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94</a:t>
            </a:fld>
            <a:endParaRPr lang="en-US"/>
          </a:p>
        </p:txBody>
      </p:sp>
    </p:spTree>
    <p:extLst>
      <p:ext uri="{BB962C8B-B14F-4D97-AF65-F5344CB8AC3E}">
        <p14:creationId xmlns:p14="http://schemas.microsoft.com/office/powerpoint/2010/main" val="40956971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95</a:t>
            </a:fld>
            <a:endParaRPr lang="en-US"/>
          </a:p>
        </p:txBody>
      </p:sp>
    </p:spTree>
    <p:extLst>
      <p:ext uri="{BB962C8B-B14F-4D97-AF65-F5344CB8AC3E}">
        <p14:creationId xmlns:p14="http://schemas.microsoft.com/office/powerpoint/2010/main" val="42910545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96</a:t>
            </a:fld>
            <a:endParaRPr lang="en-US"/>
          </a:p>
        </p:txBody>
      </p:sp>
    </p:spTree>
    <p:extLst>
      <p:ext uri="{BB962C8B-B14F-4D97-AF65-F5344CB8AC3E}">
        <p14:creationId xmlns:p14="http://schemas.microsoft.com/office/powerpoint/2010/main" val="3862459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97</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98</a:t>
            </a:fld>
            <a:endParaRPr lang="en-US"/>
          </a:p>
        </p:txBody>
      </p:sp>
    </p:spTree>
    <p:extLst>
      <p:ext uri="{BB962C8B-B14F-4D97-AF65-F5344CB8AC3E}">
        <p14:creationId xmlns:p14="http://schemas.microsoft.com/office/powerpoint/2010/main" val="1421901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99</a:t>
            </a:fld>
            <a:endParaRPr lang="en-US"/>
          </a:p>
        </p:txBody>
      </p:sp>
    </p:spTree>
    <p:extLst>
      <p:ext uri="{BB962C8B-B14F-4D97-AF65-F5344CB8AC3E}">
        <p14:creationId xmlns:p14="http://schemas.microsoft.com/office/powerpoint/2010/main" val="12653638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100</a:t>
            </a:fld>
            <a:endParaRPr lang="en-US"/>
          </a:p>
        </p:txBody>
      </p:sp>
    </p:spTree>
    <p:extLst>
      <p:ext uri="{BB962C8B-B14F-4D97-AF65-F5344CB8AC3E}">
        <p14:creationId xmlns:p14="http://schemas.microsoft.com/office/powerpoint/2010/main" val="28045574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101</a:t>
            </a:fld>
            <a:endParaRPr lang="en-US"/>
          </a:p>
        </p:txBody>
      </p:sp>
    </p:spTree>
    <p:extLst>
      <p:ext uri="{BB962C8B-B14F-4D97-AF65-F5344CB8AC3E}">
        <p14:creationId xmlns:p14="http://schemas.microsoft.com/office/powerpoint/2010/main" val="2929213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10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3.png"/><Relationship Id="rId7" Type="http://schemas.openxmlformats.org/officeDocument/2006/relationships/image" Target="../media/image22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171.png"/><Relationship Id="rId4" Type="http://schemas.openxmlformats.org/officeDocument/2006/relationships/image" Target="../media/image194.png"/><Relationship Id="rId9" Type="http://schemas.openxmlformats.org/officeDocument/2006/relationships/image" Target="../media/image241.png"/></Relationships>
</file>

<file path=ppt/slides/_rels/slide10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1.png"/><Relationship Id="rId3" Type="http://schemas.openxmlformats.org/officeDocument/2006/relationships/image" Target="../media/image183.png"/><Relationship Id="rId7" Type="http://schemas.openxmlformats.org/officeDocument/2006/relationships/image" Target="../media/image2500.png"/><Relationship Id="rId12" Type="http://schemas.openxmlformats.org/officeDocument/2006/relationships/image" Target="../media/image27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600.png"/><Relationship Id="rId5" Type="http://schemas.openxmlformats.org/officeDocument/2006/relationships/image" Target="../media/image200.png"/><Relationship Id="rId10" Type="http://schemas.openxmlformats.org/officeDocument/2006/relationships/image" Target="../media/image241.png"/><Relationship Id="rId4" Type="http://schemas.openxmlformats.org/officeDocument/2006/relationships/image" Target="../media/image194.png"/><Relationship Id="rId9" Type="http://schemas.openxmlformats.org/officeDocument/2006/relationships/image" Target="../media/image230.png"/></Relationships>
</file>

<file path=ppt/slides/_rels/slide102.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10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00.png"/><Relationship Id="rId7" Type="http://schemas.openxmlformats.org/officeDocument/2006/relationships/image" Target="../media/image2600.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10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00.png"/><Relationship Id="rId7" Type="http://schemas.openxmlformats.org/officeDocument/2006/relationships/image" Target="../media/image2600.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105.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90.png"/><Relationship Id="rId7" Type="http://schemas.openxmlformats.org/officeDocument/2006/relationships/image" Target="../media/image26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300.png"/></Relationships>
</file>

<file path=ppt/slides/_rels/slide10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10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108.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37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10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381.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11.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11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11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112.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410.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11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42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11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11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430.png"/><Relationship Id="rId7" Type="http://schemas.openxmlformats.org/officeDocument/2006/relationships/image" Target="../media/image22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241.png"/></Relationships>
</file>

<file path=ppt/slides/_rels/slide11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440.png"/><Relationship Id="rId7" Type="http://schemas.openxmlformats.org/officeDocument/2006/relationships/image" Target="../media/image43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 Id="rId9" Type="http://schemas.openxmlformats.org/officeDocument/2006/relationships/image" Target="../media/image241.png"/></Relationships>
</file>

<file path=ppt/slides/_rels/slide117.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241.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1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220.png"/><Relationship Id="rId5" Type="http://schemas.openxmlformats.org/officeDocument/2006/relationships/image" Target="../media/image470.png"/><Relationship Id="rId10" Type="http://schemas.openxmlformats.org/officeDocument/2006/relationships/image" Target="../media/image430.png"/><Relationship Id="rId4" Type="http://schemas.openxmlformats.org/officeDocument/2006/relationships/image" Target="../media/image450.png"/><Relationship Id="rId9" Type="http://schemas.openxmlformats.org/officeDocument/2006/relationships/image" Target="../media/image500.png"/></Relationships>
</file>

<file path=ppt/slides/_rels/slide118.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241.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20.png"/><Relationship Id="rId4" Type="http://schemas.openxmlformats.org/officeDocument/2006/relationships/image" Target="../media/image500.png"/></Relationships>
</file>

<file path=ppt/slides/_rels/slide119.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520.png"/><Relationship Id="rId7" Type="http://schemas.openxmlformats.org/officeDocument/2006/relationships/image" Target="../media/image560.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41.png"/><Relationship Id="rId4" Type="http://schemas.openxmlformats.org/officeDocument/2006/relationships/image" Target="../media/image530.png"/></Relationships>
</file>

<file path=ppt/slides/_rels/slide1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7.em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 Id="rId14" Type="http://schemas.openxmlformats.org/officeDocument/2006/relationships/image" Target="../media/image19.png"/></Relationships>
</file>

<file path=ppt/slides/_rels/slide12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81.png"/><Relationship Id="rId7" Type="http://schemas.openxmlformats.org/officeDocument/2006/relationships/image" Target="../media/image540.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550.png"/></Relationships>
</file>

<file path=ppt/slides/_rels/slide12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12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123.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1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12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30.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0.png"/><Relationship Id="rId5" Type="http://schemas.openxmlformats.org/officeDocument/2006/relationships/image" Target="../media/image580.png"/><Relationship Id="rId10" Type="http://schemas.openxmlformats.org/officeDocument/2006/relationships/image" Target="../media/image620.png"/><Relationship Id="rId4" Type="http://schemas.openxmlformats.org/officeDocument/2006/relationships/image" Target="../media/image5700.png"/><Relationship Id="rId9" Type="http://schemas.openxmlformats.org/officeDocument/2006/relationships/image" Target="../media/image550.png"/></Relationships>
</file>

<file path=ppt/slides/_rels/slide125.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7.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91.pn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741.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701.png"/></Relationships>
</file>

<file path=ppt/slides/_rels/slide129.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41.png"/><Relationship Id="rId10" Type="http://schemas.openxmlformats.org/officeDocument/2006/relationships/image" Target="../media/image510.png"/><Relationship Id="rId4" Type="http://schemas.openxmlformats.org/officeDocument/2006/relationships/image" Target="../media/image220.png"/><Relationship Id="rId9" Type="http://schemas.openxmlformats.org/officeDocument/2006/relationships/image" Target="../media/image270.png"/></Relationships>
</file>

<file path=ppt/slides/_rels/slide13.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7.em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 Id="rId14" Type="http://schemas.openxmlformats.org/officeDocument/2006/relationships/image" Target="../media/image19.png"/></Relationships>
</file>

<file path=ppt/slides/_rels/slide130.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771.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131.xml.rels><?xml version="1.0" encoding="UTF-8" standalone="yes"?>
<Relationships xmlns="http://schemas.openxmlformats.org/package/2006/relationships"><Relationship Id="rId8" Type="http://schemas.openxmlformats.org/officeDocument/2006/relationships/image" Target="../media/image820.png"/><Relationship Id="rId13" Type="http://schemas.openxmlformats.org/officeDocument/2006/relationships/image" Target="../media/image860.png"/><Relationship Id="rId3" Type="http://schemas.openxmlformats.org/officeDocument/2006/relationships/image" Target="../media/image751.png"/><Relationship Id="rId7" Type="http://schemas.openxmlformats.org/officeDocument/2006/relationships/image" Target="../media/image811.png"/><Relationship Id="rId12" Type="http://schemas.openxmlformats.org/officeDocument/2006/relationships/image" Target="../media/image850.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801.png"/><Relationship Id="rId11" Type="http://schemas.openxmlformats.org/officeDocument/2006/relationships/image" Target="../media/image840.png"/><Relationship Id="rId5" Type="http://schemas.openxmlformats.org/officeDocument/2006/relationships/image" Target="../media/image791.png"/><Relationship Id="rId10" Type="http://schemas.openxmlformats.org/officeDocument/2006/relationships/image" Target="../media/image500.png"/><Relationship Id="rId4" Type="http://schemas.openxmlformats.org/officeDocument/2006/relationships/image" Target="../media/image781.png"/><Relationship Id="rId9" Type="http://schemas.openxmlformats.org/officeDocument/2006/relationships/image" Target="../media/image830.png"/></Relationships>
</file>

<file path=ppt/slides/_rels/slide132.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133.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7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134.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135.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136.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37.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38.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5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39.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6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950.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8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70.pn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5" Type="http://schemas.openxmlformats.org/officeDocument/2006/relationships/image" Target="../media/image1000.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990.png"/></Relationships>
</file>

<file path=ppt/slides/_rels/slide141.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42.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2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43.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2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1030.png"/></Relationships>
</file>

<file path=ppt/slides/_rels/slide144.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5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40.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5" Type="http://schemas.openxmlformats.org/officeDocument/2006/relationships/image" Target="../media/image1070.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1060.png"/></Relationships>
</file>

<file path=ppt/slides/_rels/slide145.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10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14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14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12" Type="http://schemas.openxmlformats.org/officeDocument/2006/relationships/image" Target="../media/image1110.pn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110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14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12" Type="http://schemas.openxmlformats.org/officeDocument/2006/relationships/image" Target="../media/image1100.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111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149.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1.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0.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120.png"/><Relationship Id="rId7" Type="http://schemas.openxmlformats.org/officeDocument/2006/relationships/image" Target="../media/image1160.pn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1140.png"/><Relationship Id="rId10"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1180.png"/></Relationships>
</file>

<file path=ppt/slides/_rels/slide15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20.png"/><Relationship Id="rId7" Type="http://schemas.openxmlformats.org/officeDocument/2006/relationships/image" Target="../media/image1150.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1140.png"/><Relationship Id="rId11" Type="http://schemas.openxmlformats.org/officeDocument/2006/relationships/image" Target="../media/image1190.png"/><Relationship Id="rId5" Type="http://schemas.openxmlformats.org/officeDocument/2006/relationships/image" Target="../media/image1130.png"/><Relationship Id="rId10" Type="http://schemas.openxmlformats.org/officeDocument/2006/relationships/image" Target="../media/image1180.png"/><Relationship Id="rId4" Type="http://schemas.openxmlformats.org/officeDocument/2006/relationships/image" Target="../media/image1120.png"/><Relationship Id="rId9" Type="http://schemas.openxmlformats.org/officeDocument/2006/relationships/image" Target="../media/image1170.png"/></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5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0.png"/><Relationship Id="rId9" Type="http://schemas.openxmlformats.org/officeDocument/2006/relationships/image" Target="../media/image127.png"/></Relationships>
</file>

<file path=ppt/slides/_rels/slide1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5.pn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0.png"/><Relationship Id="rId9" Type="http://schemas.openxmlformats.org/officeDocument/2006/relationships/image" Target="../media/image127.png"/></Relationships>
</file>

<file path=ppt/slides/_rels/slide1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56.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s>
</file>

<file path=ppt/slides/_rels/slide15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0.png"/><Relationship Id="rId7" Type="http://schemas.openxmlformats.org/officeDocument/2006/relationships/image" Target="../media/image134.pn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 Id="rId9" Type="http://schemas.openxmlformats.org/officeDocument/2006/relationships/image" Target="../media/image136.png"/></Relationships>
</file>

<file path=ppt/slides/_rels/slide1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165.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00.png"/><Relationship Id="rId7" Type="http://schemas.openxmlformats.org/officeDocument/2006/relationships/image" Target="../media/image1420.pn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s>
</file>

<file path=ppt/slides/_rels/slide1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67.xml.rels><?xml version="1.0" encoding="UTF-8" standalone="yes"?>
<Relationships xmlns="http://schemas.openxmlformats.org/package/2006/relationships"><Relationship Id="rId8" Type="http://schemas.openxmlformats.org/officeDocument/2006/relationships/image" Target="../media/image3800.png"/><Relationship Id="rId3" Type="http://schemas.openxmlformats.org/officeDocument/2006/relationships/image" Target="../media/image26.emf"/><Relationship Id="rId7" Type="http://schemas.openxmlformats.org/officeDocument/2006/relationships/image" Target="../media/image3700.pn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8.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7.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7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7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5.jpeg"/></Relationships>
</file>

<file path=ppt/slides/_rels/slide17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6.png"/></Relationships>
</file>

<file path=ppt/slides/_rels/slide17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7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8.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26.emf"/><Relationship Id="rId7" Type="http://schemas.openxmlformats.org/officeDocument/2006/relationships/image" Target="../media/image149.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151.png"/><Relationship Id="rId4" Type="http://schemas.openxmlformats.org/officeDocument/2006/relationships/image" Target="../media/image27.emf"/><Relationship Id="rId9" Type="http://schemas.openxmlformats.org/officeDocument/2006/relationships/image" Target="../media/image150.jpe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8.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179.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82.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180.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84.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153.jpeg"/><Relationship Id="rId4" Type="http://schemas.openxmlformats.org/officeDocument/2006/relationships/image" Target="../media/image192.png"/></Relationships>
</file>

<file path=ppt/slides/_rels/slide188.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93.png"/><Relationship Id="rId4" Type="http://schemas.openxmlformats.org/officeDocument/2006/relationships/image" Target="../media/image1900.png"/></Relationships>
</file>

<file path=ppt/slides/_rels/slide1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93.png"/><Relationship Id="rId4" Type="http://schemas.openxmlformats.org/officeDocument/2006/relationships/image" Target="../media/image196.png"/></Relationships>
</file>

<file path=ppt/slides/_rels/slide19.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9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95.png"/><Relationship Id="rId7" Type="http://schemas.openxmlformats.org/officeDocument/2006/relationships/image" Target="../media/image156.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93.png"/><Relationship Id="rId4" Type="http://schemas.openxmlformats.org/officeDocument/2006/relationships/image" Target="../media/image1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15.tiff"/><Relationship Id="rId21" Type="http://schemas.openxmlformats.org/officeDocument/2006/relationships/image" Target="../media/image106.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84.png"/><Relationship Id="rId25" Type="http://schemas.openxmlformats.org/officeDocument/2006/relationships/image" Target="../media/image88.png"/><Relationship Id="rId2" Type="http://schemas.openxmlformats.org/officeDocument/2006/relationships/notesSlide" Target="../notesSlides/notesSlide20.xml"/><Relationship Id="rId16" Type="http://schemas.openxmlformats.org/officeDocument/2006/relationships/image" Target="../media/image102.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09.png"/><Relationship Id="rId5" Type="http://schemas.openxmlformats.org/officeDocument/2006/relationships/image" Target="../media/image13.emf"/><Relationship Id="rId15" Type="http://schemas.openxmlformats.org/officeDocument/2006/relationships/image" Target="../media/image113.png"/><Relationship Id="rId23" Type="http://schemas.openxmlformats.org/officeDocument/2006/relationships/image" Target="../media/image108.png"/><Relationship Id="rId10" Type="http://schemas.openxmlformats.org/officeDocument/2006/relationships/image" Target="../media/image5.tiff"/><Relationship Id="rId19" Type="http://schemas.openxmlformats.org/officeDocument/2006/relationships/image" Target="../media/image104.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12.png"/><Relationship Id="rId22" Type="http://schemas.openxmlformats.org/officeDocument/2006/relationships/image" Target="../media/image107.png"/><Relationship Id="rId27"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2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640.png"/><Relationship Id="rId7" Type="http://schemas.openxmlformats.org/officeDocument/2006/relationships/image" Target="../media/image29.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650.png"/></Relationships>
</file>

<file path=ppt/slides/_rels/slide3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71.png"/><Relationship Id="rId7"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80.png"/><Relationship Id="rId9" Type="http://schemas.openxmlformats.org/officeDocument/2006/relationships/image" Target="../media/image32.gif"/></Relationships>
</file>

<file path=ppt/slides/_rels/slide41.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80.png"/><Relationship Id="rId7"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271.png"/></Relationships>
</file>

<file path=ppt/slides/_rels/slide4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6.emf"/><Relationship Id="rId7"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6.emf"/><Relationship Id="rId7" Type="http://schemas.openxmlformats.org/officeDocument/2006/relationships/image" Target="../media/image3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37.png"/><Relationship Id="rId4" Type="http://schemas.openxmlformats.org/officeDocument/2006/relationships/image" Target="../media/image27.emf"/><Relationship Id="rId9" Type="http://schemas.openxmlformats.org/officeDocument/2006/relationships/image" Target="../media/image3600.png"/></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44.png"/><Relationship Id="rId5" Type="http://schemas.openxmlformats.org/officeDocument/2006/relationships/image" Target="../media/image29.emf"/><Relationship Id="rId10" Type="http://schemas.openxmlformats.org/officeDocument/2006/relationships/image" Target="../media/image43.png"/><Relationship Id="rId4" Type="http://schemas.openxmlformats.org/officeDocument/2006/relationships/image" Target="../media/image27.emf"/><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5.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2.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5.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4.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9.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7.tiff"/></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47.png"/><Relationship Id="rId5" Type="http://schemas.openxmlformats.org/officeDocument/2006/relationships/image" Target="../media/image29.emf"/><Relationship Id="rId10" Type="http://schemas.openxmlformats.org/officeDocument/2006/relationships/image" Target="../media/image46.png"/><Relationship Id="rId4" Type="http://schemas.openxmlformats.org/officeDocument/2006/relationships/image" Target="../media/image27.emf"/><Relationship Id="rId9" Type="http://schemas.openxmlformats.org/officeDocument/2006/relationships/image" Target="../media/image45.png"/></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49.png"/><Relationship Id="rId4" Type="http://schemas.openxmlformats.org/officeDocument/2006/relationships/image" Target="../media/image27.emf"/><Relationship Id="rId9" Type="http://schemas.openxmlformats.org/officeDocument/2006/relationships/image" Target="../media/image48.png"/></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5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54.png"/><Relationship Id="rId5" Type="http://schemas.openxmlformats.org/officeDocument/2006/relationships/image" Target="../media/image29.emf"/><Relationship Id="rId10" Type="http://schemas.openxmlformats.org/officeDocument/2006/relationships/image" Target="../media/image53.png"/><Relationship Id="rId4" Type="http://schemas.openxmlformats.org/officeDocument/2006/relationships/image" Target="../media/image27.emf"/><Relationship Id="rId9" Type="http://schemas.openxmlformats.org/officeDocument/2006/relationships/image" Target="../media/image52.png"/></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54.png"/><Relationship Id="rId4" Type="http://schemas.openxmlformats.org/officeDocument/2006/relationships/image" Target="../media/image27.emf"/><Relationship Id="rId9" Type="http://schemas.openxmlformats.org/officeDocument/2006/relationships/image" Target="../media/image52.png"/></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57.png"/><Relationship Id="rId5" Type="http://schemas.openxmlformats.org/officeDocument/2006/relationships/image" Target="../media/image29.emf"/><Relationship Id="rId10" Type="http://schemas.openxmlformats.org/officeDocument/2006/relationships/image" Target="../media/image56.png"/><Relationship Id="rId4" Type="http://schemas.openxmlformats.org/officeDocument/2006/relationships/image" Target="../media/image27.emf"/><Relationship Id="rId9" Type="http://schemas.openxmlformats.org/officeDocument/2006/relationships/image" Target="../media/image55.png"/></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57.png"/><Relationship Id="rId4" Type="http://schemas.openxmlformats.org/officeDocument/2006/relationships/image" Target="../media/image27.emf"/><Relationship Id="rId9"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emf"/><Relationship Id="rId7"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54.png"/><Relationship Id="rId4" Type="http://schemas.openxmlformats.org/officeDocument/2006/relationships/image" Target="../media/image27.emf"/><Relationship Id="rId9"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6.emf"/><Relationship Id="rId7"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60.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26.emf"/><Relationship Id="rId7" Type="http://schemas.openxmlformats.org/officeDocument/2006/relationships/image" Target="../media/image37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2.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26.emf"/><Relationship Id="rId7" Type="http://schemas.openxmlformats.org/officeDocument/2006/relationships/image" Target="../media/image37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9.png"/></Relationships>
</file>

<file path=ppt/slides/_rels/slide6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6.emf"/><Relationship Id="rId7"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9.png"/></Relationships>
</file>

<file path=ppt/slides/_rels/slide6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7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6.emf"/><Relationship Id="rId7" Type="http://schemas.openxmlformats.org/officeDocument/2006/relationships/image" Target="../media/image40.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73.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7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6.emf"/><Relationship Id="rId7"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79.png"/></Relationships>
</file>

<file path=ppt/slides/_rels/slide7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6.emf"/><Relationship Id="rId7"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79.png"/></Relationships>
</file>

<file path=ppt/slides/_rels/slide7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6.emf"/><Relationship Id="rId7"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79.png"/></Relationships>
</file>

<file path=ppt/slides/_rels/slide77.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80.jpeg"/><Relationship Id="rId7" Type="http://schemas.openxmlformats.org/officeDocument/2006/relationships/image" Target="../media/image30.em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570.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emf"/><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1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51.png"/></Relationships>
</file>

<file path=ppt/slides/_rels/slide86.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8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8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8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40.png"/><Relationship Id="rId4" Type="http://schemas.openxmlformats.org/officeDocument/2006/relationships/image" Target="../media/image730.png"/></Relationships>
</file>

<file path=ppt/slides/_rels/slide9.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760.png"/></Relationships>
</file>

<file path=ppt/slides/_rels/slide9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94.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95.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96.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210.png"/><Relationship Id="rId7" Type="http://schemas.openxmlformats.org/officeDocument/2006/relationships/image" Target="../media/image163.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8.png"/><Relationship Id="rId4" Type="http://schemas.openxmlformats.org/officeDocument/2006/relationships/image" Target="../media/image1310.png"/><Relationship Id="rId9" Type="http://schemas.openxmlformats.org/officeDocument/2006/relationships/image" Target="../media/image183.png"/></Relationships>
</file>

<file path=ppt/slides/_rels/slide9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210.png"/><Relationship Id="rId7" Type="http://schemas.openxmlformats.org/officeDocument/2006/relationships/image" Target="../media/image163.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71.png"/><Relationship Id="rId5" Type="http://schemas.openxmlformats.org/officeDocument/2006/relationships/image" Target="../media/image148.png"/><Relationship Id="rId10" Type="http://schemas.openxmlformats.org/officeDocument/2006/relationships/image" Target="../media/image200.png"/><Relationship Id="rId4" Type="http://schemas.openxmlformats.org/officeDocument/2006/relationships/image" Target="../media/image1310.png"/><Relationship Id="rId9" Type="http://schemas.openxmlformats.org/officeDocument/2006/relationships/image" Target="../media/image1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D819-C7A0-4ED5-D21F-CCD9011009F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65A9E5-263B-1A51-BEF7-459F7C199446}"/>
              </a:ext>
            </a:extLst>
          </p:cNvPr>
          <p:cNvSpPr>
            <a:spLocks noGrp="1"/>
          </p:cNvSpPr>
          <p:nvPr>
            <p:ph type="subTitle"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1E7659D-3975-8A71-DE9B-7FA3F9C79C7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A1E7659D-3975-8A71-DE9B-7FA3F9C79C7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0828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3" name="Title 1">
            <a:extLst>
              <a:ext uri="{FF2B5EF4-FFF2-40B4-BE49-F238E27FC236}">
                <a16:creationId xmlns:a16="http://schemas.microsoft.com/office/drawing/2014/main" id="{54CB0535-6562-5259-A161-AD38B03D6176}"/>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508878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4"/>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4"/>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9"/>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0"/>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2"/>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3"/>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3"/>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3"/>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3"/>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9"/>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2"/>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2"/>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22" name="Title 1">
            <a:extLst>
              <a:ext uri="{FF2B5EF4-FFF2-40B4-BE49-F238E27FC236}">
                <a16:creationId xmlns:a16="http://schemas.microsoft.com/office/drawing/2014/main" id="{C4ABD863-4D47-22EA-C512-251E9ACED6A8}"/>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4645877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2"/>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2"/>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3"/>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3"/>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4"/>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800100" y="-3659"/>
            <a:ext cx="1069848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sometimes promoted </a:t>
            </a:r>
            <a:r>
              <a:rPr lang="en-US" sz="2800" b="1" dirty="0">
                <a:solidFill>
                  <a:srgbClr val="C00000"/>
                </a:solidFill>
                <a:latin typeface="+mn-lt"/>
              </a:rPr>
              <a:t>rescue effects </a:t>
            </a:r>
            <a:r>
              <a:rPr lang="en-US" sz="2800" dirty="0">
                <a:latin typeface="+mn-lt"/>
              </a:rPr>
              <a:t>as seen in </a:t>
            </a:r>
            <a:r>
              <a:rPr lang="en-US" sz="2800" dirty="0" err="1">
                <a:latin typeface="+mn-lt"/>
              </a:rPr>
              <a:t>Hanksi’s</a:t>
            </a:r>
            <a:r>
              <a:rPr lang="en-US" sz="2800" dirty="0">
                <a:latin typeface="+mn-lt"/>
              </a:rPr>
              <a:t> work. </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E78B011-EFD3-3492-31C8-3D5E45DA35AA}"/>
              </a:ext>
            </a:extLst>
          </p:cNvPr>
          <p:cNvCxnSpPr>
            <a:cxnSpLocks/>
          </p:cNvCxnSpPr>
          <p:nvPr/>
        </p:nvCxnSpPr>
        <p:spPr>
          <a:xfrm flipH="1">
            <a:off x="4525017" y="3196295"/>
            <a:ext cx="1040973" cy="1253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3AA9AC-38ED-0867-A63E-204F065CA6B7}"/>
              </a:ext>
            </a:extLst>
          </p:cNvPr>
          <p:cNvSpPr txBox="1"/>
          <p:nvPr/>
        </p:nvSpPr>
        <p:spPr>
          <a:xfrm>
            <a:off x="5669577" y="1681564"/>
            <a:ext cx="2628766" cy="1631216"/>
          </a:xfrm>
          <a:prstGeom prst="rect">
            <a:avLst/>
          </a:prstGeom>
          <a:noFill/>
        </p:spPr>
        <p:txBody>
          <a:bodyPr wrap="square">
            <a:spAutoFit/>
          </a:bodyPr>
          <a:lstStyle/>
          <a:p>
            <a:r>
              <a:rPr lang="en-US" sz="2000" b="1" dirty="0">
                <a:solidFill>
                  <a:srgbClr val="FF369C"/>
                </a:solidFill>
              </a:rPr>
              <a:t>Metapopulation dynamics </a:t>
            </a:r>
            <a:r>
              <a:rPr lang="en-US" sz="2000" dirty="0"/>
              <a:t>can promote more lemurs at more sites across the landscape!</a:t>
            </a:r>
            <a:endParaRPr lang="en-US" sz="2000" dirty="0">
              <a:effectLst/>
            </a:endParaRPr>
          </a:p>
        </p:txBody>
      </p:sp>
      <p:cxnSp>
        <p:nvCxnSpPr>
          <p:cNvPr id="22" name="Straight Arrow Connector 21">
            <a:extLst>
              <a:ext uri="{FF2B5EF4-FFF2-40B4-BE49-F238E27FC236}">
                <a16:creationId xmlns:a16="http://schemas.microsoft.com/office/drawing/2014/main" id="{982D0F9C-5CE1-47C8-0423-AB6C8F5634F8}"/>
              </a:ext>
            </a:extLst>
          </p:cNvPr>
          <p:cNvCxnSpPr>
            <a:cxnSpLocks/>
          </p:cNvCxnSpPr>
          <p:nvPr/>
        </p:nvCxnSpPr>
        <p:spPr>
          <a:xfrm flipH="1">
            <a:off x="4506492" y="2147129"/>
            <a:ext cx="9157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988FBC-B6F3-080E-E176-CE9BEB09DDF3}"/>
              </a:ext>
            </a:extLst>
          </p:cNvPr>
          <p:cNvCxnSpPr>
            <a:cxnSpLocks/>
          </p:cNvCxnSpPr>
          <p:nvPr/>
        </p:nvCxnSpPr>
        <p:spPr>
          <a:xfrm flipH="1" flipV="1">
            <a:off x="4513183" y="1201978"/>
            <a:ext cx="909049" cy="4338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Chart, scatter chart&#10;&#10;Description automatically generated">
            <a:extLst>
              <a:ext uri="{FF2B5EF4-FFF2-40B4-BE49-F238E27FC236}">
                <a16:creationId xmlns:a16="http://schemas.microsoft.com/office/drawing/2014/main" id="{A2023EB1-A925-B014-EDD1-7605C29F6B90}"/>
              </a:ext>
            </a:extLst>
          </p:cNvPr>
          <p:cNvPicPr>
            <a:picLocks noChangeAspect="1"/>
          </p:cNvPicPr>
          <p:nvPr/>
        </p:nvPicPr>
        <p:blipFill>
          <a:blip r:embed="rId14"/>
          <a:stretch>
            <a:fillRect/>
          </a:stretch>
        </p:blipFill>
        <p:spPr>
          <a:xfrm>
            <a:off x="8386095" y="550165"/>
            <a:ext cx="3805905" cy="3580420"/>
          </a:xfrm>
          <a:prstGeom prst="rect">
            <a:avLst/>
          </a:prstGeom>
        </p:spPr>
      </p:pic>
      <p:sp>
        <p:nvSpPr>
          <p:cNvPr id="38" name="TextBox 37">
            <a:extLst>
              <a:ext uri="{FF2B5EF4-FFF2-40B4-BE49-F238E27FC236}">
                <a16:creationId xmlns:a16="http://schemas.microsoft.com/office/drawing/2014/main" id="{E4451DA0-F582-2294-C8BE-AA324B788109}"/>
              </a:ext>
            </a:extLst>
          </p:cNvPr>
          <p:cNvSpPr txBox="1"/>
          <p:nvPr/>
        </p:nvSpPr>
        <p:spPr>
          <a:xfrm>
            <a:off x="9121842" y="710917"/>
            <a:ext cx="1557554" cy="1323439"/>
          </a:xfrm>
          <a:prstGeom prst="rect">
            <a:avLst/>
          </a:prstGeom>
          <a:noFill/>
        </p:spPr>
        <p:txBody>
          <a:bodyPr wrap="square">
            <a:spAutoFit/>
          </a:bodyPr>
          <a:lstStyle/>
          <a:p>
            <a:r>
              <a:rPr lang="en-US" sz="1600" dirty="0"/>
              <a:t>star points recalculated with </a:t>
            </a:r>
            <a:r>
              <a:rPr lang="en-US" sz="1600" b="1" dirty="0">
                <a:solidFill>
                  <a:srgbClr val="C00000"/>
                </a:solidFill>
              </a:rPr>
              <a:t>rescue effect </a:t>
            </a:r>
            <a:r>
              <a:rPr lang="en-US" sz="1600" dirty="0"/>
              <a:t>from </a:t>
            </a:r>
            <a:r>
              <a:rPr lang="en-US" sz="1600" dirty="0" err="1"/>
              <a:t>Levins</a:t>
            </a:r>
            <a:r>
              <a:rPr lang="en-US" sz="1600" dirty="0"/>
              <a:t>’ model</a:t>
            </a:r>
            <a:endParaRPr lang="en-US" sz="1600" dirty="0">
              <a:effectLst/>
            </a:endParaRPr>
          </a:p>
        </p:txBody>
      </p:sp>
      <p:cxnSp>
        <p:nvCxnSpPr>
          <p:cNvPr id="39" name="Straight Arrow Connector 38">
            <a:extLst>
              <a:ext uri="{FF2B5EF4-FFF2-40B4-BE49-F238E27FC236}">
                <a16:creationId xmlns:a16="http://schemas.microsoft.com/office/drawing/2014/main" id="{49582F7C-22C3-2059-F5D4-5014E1EE0A69}"/>
              </a:ext>
            </a:extLst>
          </p:cNvPr>
          <p:cNvCxnSpPr>
            <a:cxnSpLocks/>
          </p:cNvCxnSpPr>
          <p:nvPr/>
        </p:nvCxnSpPr>
        <p:spPr>
          <a:xfrm flipH="1">
            <a:off x="4601435" y="3371273"/>
            <a:ext cx="1131065" cy="1805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7221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0"/>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16AE8-37CB-4E0B-926A-9F95DBAB01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03A959-34C4-63B8-362F-719E8B0EA71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5C606DB9-D4A5-38DF-C33E-35C06236B98C}"/>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108DC49C-084B-5B28-799E-B1E0157800B3}"/>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D4E05B47-EF39-D0F5-972D-B5B46C60904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89366D22-77BF-046D-E127-21B197546075}"/>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90D0113-FBDE-ACC6-2920-71A319D025BB}"/>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2888C1CD-528F-3D67-AD5C-5A7482ED4BD0}"/>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315D6238-822F-CA8A-7DDD-94746D942CAF}"/>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5534C2EB-14AC-DEDB-F9A3-C5B8A021D3B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6FE7FC5D-F667-79BB-DFF9-5D925DCD3D3E}"/>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53D3C361-7F8C-0C2F-9040-5206CCB1ECED}"/>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16" name="Picture 15">
            <a:extLst>
              <a:ext uri="{FF2B5EF4-FFF2-40B4-BE49-F238E27FC236}">
                <a16:creationId xmlns:a16="http://schemas.microsoft.com/office/drawing/2014/main" id="{A1EAB65E-2F65-12A2-6E76-DE9202EE920A}"/>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1AD125B1-7A4A-4496-B7AE-1562B9B97AB1}"/>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0858574-BEC3-27F1-C0BB-3E2E6A2A03E4}"/>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02D9DD17-04B5-98D2-A027-A5A0F13CF2FD}"/>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124400B7-3947-405D-2D41-E684A743ADC8}"/>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FE332E9D-BE32-9569-22C2-3206AB3DFFC1}"/>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A4182562-1366-8FE6-D150-B8C54C154801}"/>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F9C454E-4CDA-4A32-7937-2A6A68889A17}"/>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EE8974-D037-B2AC-D830-DA5751B625B9}"/>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C06E8F-DCF9-1D6E-E9A7-9C190B3EFEEA}"/>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84D40703-A7BE-6EFB-8718-B74DB876F6BA}"/>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117F72-6B62-FC96-F804-AF74069D0DBE}"/>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E0EBA6-F534-5046-BA4B-5DF56715EB54}"/>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E14631-20B0-24E0-EB16-9BF634B79C94}"/>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6FD35B-3F92-91F4-B4DD-88EC4767ECCC}"/>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5B0612-4F24-F05C-AB74-382B3D875806}"/>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CC179FB9-9291-8D30-F68B-319B5CBA6365}"/>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356B713-DFA0-76A8-65DB-8A7535B74811}"/>
              </a:ext>
            </a:extLst>
          </p:cNvPr>
          <p:cNvCxnSpPr>
            <a:cxnSpLocks/>
          </p:cNvCxnSpPr>
          <p:nvPr/>
        </p:nvCxnSpPr>
        <p:spPr>
          <a:xfrm flipH="1">
            <a:off x="4688261" y="3753853"/>
            <a:ext cx="7981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53D254-F9AB-E02F-7942-1536E264FE6D}"/>
              </a:ext>
            </a:extLst>
          </p:cNvPr>
          <p:cNvSpPr txBox="1"/>
          <p:nvPr/>
        </p:nvSpPr>
        <p:spPr>
          <a:xfrm>
            <a:off x="5660004" y="3153965"/>
            <a:ext cx="2628766" cy="1323439"/>
          </a:xfrm>
          <a:prstGeom prst="rect">
            <a:avLst/>
          </a:prstGeom>
          <a:noFill/>
        </p:spPr>
        <p:txBody>
          <a:bodyPr wrap="square">
            <a:spAutoFit/>
          </a:bodyPr>
          <a:lstStyle/>
          <a:p>
            <a:r>
              <a:rPr lang="en-US" sz="2000" b="1" dirty="0">
                <a:solidFill>
                  <a:srgbClr val="FF369C"/>
                </a:solidFill>
              </a:rPr>
              <a:t>Metapopulation dynamics </a:t>
            </a:r>
            <a:r>
              <a:rPr lang="en-US" sz="2000" dirty="0"/>
              <a:t>can drive regional declines in other cases!</a:t>
            </a:r>
            <a:endParaRPr lang="en-US" sz="2000" dirty="0">
              <a:effectLst/>
            </a:endParaRPr>
          </a:p>
        </p:txBody>
      </p:sp>
      <p:cxnSp>
        <p:nvCxnSpPr>
          <p:cNvPr id="30" name="Straight Arrow Connector 29">
            <a:extLst>
              <a:ext uri="{FF2B5EF4-FFF2-40B4-BE49-F238E27FC236}">
                <a16:creationId xmlns:a16="http://schemas.microsoft.com/office/drawing/2014/main" id="{1455003F-E887-2AE0-3BA6-5D4CC81E5BFB}"/>
              </a:ext>
            </a:extLst>
          </p:cNvPr>
          <p:cNvCxnSpPr>
            <a:cxnSpLocks/>
          </p:cNvCxnSpPr>
          <p:nvPr/>
        </p:nvCxnSpPr>
        <p:spPr>
          <a:xfrm flipH="1" flipV="1">
            <a:off x="4688261" y="3098651"/>
            <a:ext cx="798139" cy="100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C4B97A1A-CCB3-DF84-77C6-B42111A4DD65}"/>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cxnSp>
        <p:nvCxnSpPr>
          <p:cNvPr id="33" name="Straight Arrow Connector 32">
            <a:extLst>
              <a:ext uri="{FF2B5EF4-FFF2-40B4-BE49-F238E27FC236}">
                <a16:creationId xmlns:a16="http://schemas.microsoft.com/office/drawing/2014/main" id="{8E3D15DD-24B9-CEE7-07BC-DB886D65B492}"/>
              </a:ext>
            </a:extLst>
          </p:cNvPr>
          <p:cNvCxnSpPr>
            <a:cxnSpLocks/>
          </p:cNvCxnSpPr>
          <p:nvPr/>
        </p:nvCxnSpPr>
        <p:spPr>
          <a:xfrm flipH="1">
            <a:off x="4657617" y="4477404"/>
            <a:ext cx="956375" cy="1402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1615D23E-4B71-069A-2161-A0B4C7B3DEFC}"/>
              </a:ext>
            </a:extLst>
          </p:cNvPr>
          <p:cNvSpPr txBox="1">
            <a:spLocks/>
          </p:cNvSpPr>
          <p:nvPr/>
        </p:nvSpPr>
        <p:spPr>
          <a:xfrm>
            <a:off x="7636579" y="1506032"/>
            <a:ext cx="126655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000" dirty="0">
                <a:latin typeface="+mn-lt"/>
              </a:rPr>
              <a:t>In contrast to the </a:t>
            </a:r>
            <a:r>
              <a:rPr lang="en-US" sz="2000" b="1" dirty="0">
                <a:solidFill>
                  <a:srgbClr val="C00000"/>
                </a:solidFill>
                <a:latin typeface="+mn-lt"/>
              </a:rPr>
              <a:t>rescue effect </a:t>
            </a:r>
            <a:r>
              <a:rPr lang="en-US" sz="2000" dirty="0">
                <a:latin typeface="+mn-lt"/>
              </a:rPr>
              <a:t>observed in </a:t>
            </a:r>
            <a:r>
              <a:rPr lang="en-US" sz="2000" dirty="0" err="1">
                <a:latin typeface="+mn-lt"/>
              </a:rPr>
              <a:t>Hanski</a:t>
            </a:r>
            <a:r>
              <a:rPr lang="en-US" sz="2000" dirty="0">
                <a:latin typeface="+mn-lt"/>
              </a:rPr>
              <a:t>!</a:t>
            </a:r>
          </a:p>
        </p:txBody>
      </p:sp>
      <p:pic>
        <p:nvPicPr>
          <p:cNvPr id="47" name="Picture 46" descr="Chart, scatter chart&#10;&#10;Description automatically generated">
            <a:extLst>
              <a:ext uri="{FF2B5EF4-FFF2-40B4-BE49-F238E27FC236}">
                <a16:creationId xmlns:a16="http://schemas.microsoft.com/office/drawing/2014/main" id="{64951D0C-00EE-5372-6EE4-45CC3DBB15A9}"/>
              </a:ext>
            </a:extLst>
          </p:cNvPr>
          <p:cNvPicPr>
            <a:picLocks noChangeAspect="1"/>
          </p:cNvPicPr>
          <p:nvPr/>
        </p:nvPicPr>
        <p:blipFill>
          <a:blip r:embed="rId14"/>
          <a:stretch>
            <a:fillRect/>
          </a:stretch>
        </p:blipFill>
        <p:spPr>
          <a:xfrm>
            <a:off x="8984651" y="902256"/>
            <a:ext cx="3073680" cy="2891576"/>
          </a:xfrm>
          <a:prstGeom prst="rect">
            <a:avLst/>
          </a:prstGeom>
        </p:spPr>
      </p:pic>
    </p:spTree>
    <p:extLst>
      <p:ext uri="{BB962C8B-B14F-4D97-AF65-F5344CB8AC3E}">
        <p14:creationId xmlns:p14="http://schemas.microsoft.com/office/powerpoint/2010/main" val="16234699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1"/>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4"/>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6"/>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8"/>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9"/>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10"/>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1"/>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1"/>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1"/>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3"/>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4"/>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8895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3"/>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4"/>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5"/>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3"/>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4"/>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2"/>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3"/>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4"/>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5"/>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1"/>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1"/>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2"/>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3"/>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4"/>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5"/>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75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3"/>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5"/>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6"/>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7"/>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9"/>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10"/>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3"/>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4"/>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6"/>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8"/>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9"/>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6"/>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8"/>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9"/>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1"/>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3"/>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4"/>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7"/>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8"/>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9"/>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3"/>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3"/>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also evaluated </a:t>
            </a:r>
            <a:r>
              <a:rPr lang="en-US" sz="2600" b="1" dirty="0">
                <a:solidFill>
                  <a:srgbClr val="C00000"/>
                </a:solidFill>
                <a:latin typeface="+mn-lt"/>
              </a:rPr>
              <a:t>excess mortality due to human hunting</a:t>
            </a:r>
            <a:r>
              <a:rPr lang="en-US" sz="2600" b="1" dirty="0">
                <a:latin typeface="+mn-lt"/>
              </a:rPr>
              <a:t> </a:t>
            </a:r>
            <a:r>
              <a:rPr lang="en-US" sz="2600" dirty="0">
                <a:latin typeface="+mn-lt"/>
              </a:rPr>
              <a:t>to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B3F69398-D3E7-B720-1E3C-689440F1D82D}"/>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3FBFF01-45FC-4917-9C0A-BF7B3216E0B4}"/>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18673C8A-05A1-B5A4-ACE7-C6B843F72BE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B2E04BA8-9E90-DDEF-C496-BCE6A65F928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0070F26F-578D-9C4D-0E53-B38A8C7EA9E2}"/>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2C1C54D1-909B-EB85-64A2-4F63042C863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E98FA1C4-AAB9-B17D-912D-01A9F5D36774}"/>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C151FEDA-4C73-BCC2-C1F0-45B57A6153F5}"/>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6FD25D8A-7073-B9EA-35F7-0EF49BACECB1}"/>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0A2880D-9BEB-8A46-2BE1-955516ECD65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2D10BC59-F06D-752B-3C35-5C7724B788F6}"/>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28622ADF-3930-BFC0-B0FE-CAB2E4E28717}"/>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1B2B08EE-D58E-B8B2-56A3-70C32D30D83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0AB6C0D8-535A-7972-0508-8F03D0E8A46E}"/>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693BBF32-3776-C025-C69B-8FF5207402F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CE3D30A-0C78-0685-BE92-5F5665F75582}"/>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ECEF4403-AC01-0245-DD5C-50B9276B6D0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29573891-A896-4176-60F3-7E8CA77615D3}"/>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5BB35380-F5A4-FE0C-4C3E-98E4B82B74D3}"/>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E6204501-A9BC-6A4A-A96C-17B6BE9C327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DFA52F4D-32E0-6DCA-5A00-0FA8F2EA05B1}"/>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A2F804F6-174B-54F4-7AAE-62DA76BC2797}"/>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6008ED87-7C93-DEF0-7766-4A12CC91C2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F1AF391-C658-DE05-EFCD-188CDB745C0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5DC54C1-37BB-1ED8-4BE2-BAFA8CD996E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37C995A8-0346-E352-2862-38AD5195F8D0}"/>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BAF266FB-F033-31C6-B63B-2B0B0C077B72}"/>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8F206F7B-6FED-87A8-8D3F-29D6A22C7C8E}"/>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26C97236-00B1-A5E2-9653-DCC08BE0CB2B}"/>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4C05D993-8FBC-581D-B859-7CBEFC3E005B}"/>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78CEA68A-D3D9-8AE4-FF65-B4A11370A281}"/>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F6244A05-4BCE-DA2F-0E4A-76D9F3D3CE94}"/>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A4D33EE1-884E-3407-E5D1-76D83ABCE5B5}"/>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FAC93689-70A6-9D3A-7924-2A1F5FABF0E3}"/>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8E00E93E-3FD2-B126-E1B7-ACE4E1772C0F}"/>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ABD5522-09BF-2E15-0A6D-8460860723C4}"/>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3D3CD538-089E-BA45-885D-F84841596AFB}"/>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4A40A54-C3E4-3FA8-C8FC-E7427E5FD8E1}"/>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7E2EB21-613C-D1EF-4051-3C02B7A8BBDB}"/>
              </a:ext>
            </a:extLst>
          </p:cNvPr>
          <p:cNvSpPr txBox="1"/>
          <p:nvPr/>
        </p:nvSpPr>
        <p:spPr>
          <a:xfrm>
            <a:off x="7915547" y="2421816"/>
            <a:ext cx="2628766" cy="3170099"/>
          </a:xfrm>
          <a:prstGeom prst="rect">
            <a:avLst/>
          </a:prstGeom>
          <a:noFill/>
        </p:spPr>
        <p:txBody>
          <a:bodyPr wrap="square">
            <a:spAutoFit/>
          </a:bodyPr>
          <a:lstStyle/>
          <a:p>
            <a:r>
              <a:rPr lang="en-US" sz="2000" dirty="0"/>
              <a:t>Colored vertical lines give </a:t>
            </a:r>
            <a:r>
              <a:rPr lang="en-US" sz="2000" b="1" dirty="0">
                <a:solidFill>
                  <a:srgbClr val="C00000"/>
                </a:solidFill>
              </a:rPr>
              <a:t>site-specific hunting rates </a:t>
            </a:r>
            <a:r>
              <a:rPr lang="en-US" sz="2000" dirty="0"/>
              <a:t>for adult lemurs. </a:t>
            </a:r>
          </a:p>
          <a:p>
            <a:endParaRPr lang="en-US" sz="2000" dirty="0"/>
          </a:p>
          <a:p>
            <a:r>
              <a:rPr lang="en-US" sz="2000" b="1" dirty="0">
                <a:solidFill>
                  <a:srgbClr val="C00000"/>
                </a:solidFill>
              </a:rPr>
              <a:t>Diamonds</a:t>
            </a:r>
            <a:r>
              <a:rPr lang="en-US" sz="2000" dirty="0"/>
              <a:t> correspond to the intersection of that hunt rate with estimated juvenile mortality.</a:t>
            </a:r>
            <a:endParaRPr lang="en-US" sz="2000" dirty="0">
              <a:effectLst/>
            </a:endParaRPr>
          </a:p>
        </p:txBody>
      </p:sp>
      <p:cxnSp>
        <p:nvCxnSpPr>
          <p:cNvPr id="43" name="Straight Arrow Connector 42">
            <a:extLst>
              <a:ext uri="{FF2B5EF4-FFF2-40B4-BE49-F238E27FC236}">
                <a16:creationId xmlns:a16="http://schemas.microsoft.com/office/drawing/2014/main" id="{1B138BE1-5046-6356-BB9E-851468AA6E30}"/>
              </a:ext>
            </a:extLst>
          </p:cNvPr>
          <p:cNvCxnSpPr>
            <a:cxnSpLocks/>
          </p:cNvCxnSpPr>
          <p:nvPr/>
        </p:nvCxnSpPr>
        <p:spPr>
          <a:xfrm flipH="1">
            <a:off x="7345073" y="2655966"/>
            <a:ext cx="502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Diamond 49">
            <a:extLst>
              <a:ext uri="{FF2B5EF4-FFF2-40B4-BE49-F238E27FC236}">
                <a16:creationId xmlns:a16="http://schemas.microsoft.com/office/drawing/2014/main" id="{D25E803B-1B00-90A7-1E8E-8B18026E909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57">
            <a:extLst>
              <a:ext uri="{FF2B5EF4-FFF2-40B4-BE49-F238E27FC236}">
                <a16:creationId xmlns:a16="http://schemas.microsoft.com/office/drawing/2014/main" id="{12F9A019-F81F-153C-7CB7-1808B7E9A2E6}"/>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AC08DB1A-21AD-5B4B-CD83-B7FAD80AAC97}"/>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a:extLst>
              <a:ext uri="{FF2B5EF4-FFF2-40B4-BE49-F238E27FC236}">
                <a16:creationId xmlns:a16="http://schemas.microsoft.com/office/drawing/2014/main" id="{C610E4ED-2AB7-E50F-87B6-6C2A6D4B02AB}"/>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875AFC8E-376C-202E-1B00-73C2BBC46AF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1E0E7-716D-7D60-8075-22B2A28F109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DE426D-E9BD-32F3-E8F4-825B0DD41E11}"/>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855014-F995-9BEA-6660-A2EB6EBFD7C5}"/>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BFD2CA6-7231-FE14-FE6F-602B56F1C312}"/>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8BFD2CA6-7231-FE14-FE6F-602B56F1C312}"/>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387EF16B-C091-2674-5841-352AEE70FC7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18B088F-C830-B31A-BBCF-BCAD75615B3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618B088F-C830-B31A-BBCF-BCAD75615B3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1D105D4-614A-2EE1-9AD6-475783CF4AAB}"/>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31D105D4-614A-2EE1-9AD6-475783CF4AAB}"/>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9ED86020-A190-6C0E-AE0D-FE831B14E6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3C5BF94-777F-FD73-6145-901227A81706}"/>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A3C5BF94-777F-FD73-6145-901227A81706}"/>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E9A0376-57D2-0FFC-A1D6-D6DA5352C430}"/>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9209796-5476-42F9-EE1E-ED5AB7C5DC38}"/>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39209796-5476-42F9-EE1E-ED5AB7C5DC38}"/>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3E44F6BC-C6A0-5DFD-7C40-606360AA393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C863231-E374-3FE0-E509-9AB9E36ABB0E}"/>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C863231-E374-3FE0-E509-9AB9E36ABB0E}"/>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0EC7EEA4-DE79-AAFD-D3B9-57BC5AC9328A}"/>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89B69D7-9917-6E59-6959-F26EF89A1E21}"/>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C89B69D7-9917-6E59-6959-F26EF89A1E21}"/>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81" name="TextBox 80">
            <a:extLst>
              <a:ext uri="{FF2B5EF4-FFF2-40B4-BE49-F238E27FC236}">
                <a16:creationId xmlns:a16="http://schemas.microsoft.com/office/drawing/2014/main" id="{B7C34715-E597-08D7-5A0C-49D88D61B045}"/>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15F030F-6462-454B-0DC4-5DD1F1E20982}"/>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815F030F-6462-454B-0DC4-5DD1F1E20982}"/>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05905AD2-7351-3BCB-56E4-A1852EBDF2F0}"/>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EFE2E4C-2F28-D338-D426-9AE53761A58F}"/>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7EFE2E4C-2F28-D338-D426-9AE53761A58F}"/>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5040CCF-6A88-E80E-C3C8-40171E675893}"/>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A5040CCF-6A88-E80E-C3C8-40171E675893}"/>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AAAF287-801E-74CB-5068-8B717F95FA60}"/>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FAAAF287-801E-74CB-5068-8B717F95FA60}"/>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CC8A182-577D-DD10-32F3-72CCE85C8A30}"/>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a16="http://schemas.microsoft.com/office/drawing/2014/main" id="{8CC8A182-577D-DD10-32F3-72CCE85C8A30}"/>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99273D1-AB46-F1AC-EB25-A8E81F5C8E92}"/>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8" name="TextBox 87">
                <a:extLst>
                  <a:ext uri="{FF2B5EF4-FFF2-40B4-BE49-F238E27FC236}">
                    <a16:creationId xmlns:a16="http://schemas.microsoft.com/office/drawing/2014/main" id="{A99273D1-AB46-F1AC-EB25-A8E81F5C8E92}"/>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DDA7E1A-D189-E988-F341-F5AA26E9B5EE}"/>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9" name="TextBox 88">
                <a:extLst>
                  <a:ext uri="{FF2B5EF4-FFF2-40B4-BE49-F238E27FC236}">
                    <a16:creationId xmlns:a16="http://schemas.microsoft.com/office/drawing/2014/main" id="{5DDA7E1A-D189-E988-F341-F5AA26E9B5EE}"/>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91623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3"/>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D6869BB-BB42-0D58-40D8-FA67B2770D3F}"/>
                  </a:ext>
                </a:extLst>
              </p:cNvPr>
              <p:cNvGraphicFramePr>
                <a:graphicFrameLocks noGrp="1"/>
              </p:cNvGraphicFramePr>
              <p:nvPr>
                <p:ph idx="1"/>
                <p:extLst>
                  <p:ext uri="{D42A27DB-BD31-4B8C-83A1-F6EECF244321}">
                    <p14:modId xmlns:p14="http://schemas.microsoft.com/office/powerpoint/2010/main" val="793992052"/>
                  </p:ext>
                </p:extLst>
              </p:nvPr>
            </p:nvGraphicFramePr>
            <p:xfrm>
              <a:off x="118532" y="0"/>
              <a:ext cx="12073467"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DD6869BB-BB42-0D58-40D8-FA67B2770D3F}"/>
                  </a:ext>
                </a:extLst>
              </p:cNvPr>
              <p:cNvPicPr>
                <a:picLocks noGrp="1" noRot="1" noChangeAspect="1" noMove="1" noResize="1" noEditPoints="1" noAdjustHandles="1" noChangeArrowheads="1" noChangeShapeType="1"/>
              </p:cNvPicPr>
              <p:nvPr/>
            </p:nvPicPr>
            <p:blipFill>
              <a:blip r:embed="rId4"/>
              <a:stretch>
                <a:fillRect/>
              </a:stretch>
            </p:blipFill>
            <p:spPr>
              <a:xfrm>
                <a:off x="118532" y="0"/>
                <a:ext cx="12073467" cy="6858000"/>
              </a:xfrm>
              <a:prstGeom prst="rect">
                <a:avLst/>
              </a:prstGeom>
            </p:spPr>
          </p:pic>
        </mc:Fallback>
      </mc:AlternateContent>
    </p:spTree>
    <p:extLst>
      <p:ext uri="{BB962C8B-B14F-4D97-AF65-F5344CB8AC3E}">
        <p14:creationId xmlns:p14="http://schemas.microsoft.com/office/powerpoint/2010/main" val="32211481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3"/>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4"/>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5"/>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6"/>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34060-CD14-69BA-0643-7FCF1C31F5BC}"/>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F61B1A51-817A-668D-AC74-E1C57DD31D3F}"/>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32388526-E712-6A2B-639A-9FE6FC0B4B10}"/>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58790F12-A5A2-DF7A-E7A4-BE38B673FC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42098D54-C618-6D04-E656-E431757AC4DA}"/>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32EB2A-EFAF-78FD-90E6-49BB4C4F21C8}"/>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FB18DAF-A9FD-D8E3-71AF-02CA3F3B7C7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2F8BF0-1C34-D763-5819-82601685776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F3EC8800-7020-6494-C81D-24F5E25BC46A}"/>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233871B9-41F5-C7CF-04DC-4C83BEA79CA0}"/>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48B08D94-9613-5F5A-C858-9BC143535E09}"/>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AA6D061-D316-77B1-079B-4A4762FAAD71}"/>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E92D13C6-998E-5111-5943-128D68A5488C}"/>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79B7153F-1C40-8E63-E17A-473240641DF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1832ABE8-3AD3-CD98-E3B4-58AD182A11A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D94EAA-C216-3F65-3DF1-632414914F41}"/>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2F4168A7-66BA-96C2-DDFB-3DA71CB47D4B}"/>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98C9E92B-FB5A-A1E9-2366-961D558740C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5A6A102A-598E-D788-CDE9-263EF572F69B}"/>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A36EAAF9-865B-D469-93FC-2EF856B497A3}"/>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41F4ECE-36E6-1B60-0D13-245AB9A71BB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F1BD71-7C8A-AEE2-329A-6BF5DB8C7B0C}"/>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C9A0E7CE-82A1-FAFD-21D4-E66536871172}"/>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A345AD02-15F7-7456-7250-DF18DBEAA4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82A86386-166E-2B2C-2276-237DE1D6E2A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C814892C-4250-3E40-B324-51D6E419216C}"/>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38C31BD1-6CDE-A5D0-D68F-059BB0C1157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4AE259B-6F13-E9C6-474D-F2D5930AFA0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1E7620F9-C899-1A43-1117-2E89EF59362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ED20499F-4534-4CDE-F355-142BC3A2F635}"/>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94C3A4B3-6477-1DE5-938C-32D0F485C421}"/>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EEB9A28D-41BC-A140-D341-307844AE111D}"/>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BAC7F05-C95A-D822-2BD1-F73AB3493E4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CEC8634D-5847-F7C4-B488-D2BA4B88F20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E3316499-DC93-2979-509E-53F3C02DFF75}"/>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64C5A97A-3EB8-267E-DBEA-5E2A640E4632}"/>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C187B725-FED1-212E-1167-A214EAFD9A3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FA9BDF22-B98C-2BD2-F0F1-BC576A26900E}"/>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BC7F572A-3708-6AFC-CC3E-9401821E0103}"/>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34E4E83C-2E6C-0D9D-427F-156D00722F2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024E1472-69C5-0DB2-2251-ED225D3E6790}"/>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360D200E-5956-8029-1760-2441379619D5}"/>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7A9662C6-B29C-9EF5-AB21-CFF3B2DEBCCD}"/>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C6373ED4-35D2-A2C2-FA84-A6026B242386}"/>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409A7A5-9BEC-B12D-AFA1-81B872996A70}"/>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E57B141-7426-8CF7-FF80-F481A791C038}"/>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846CA92-2D5B-57FA-4D9E-3780EDBF42A4}"/>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44" name="Rectangle 43">
            <a:extLst>
              <a:ext uri="{FF2B5EF4-FFF2-40B4-BE49-F238E27FC236}">
                <a16:creationId xmlns:a16="http://schemas.microsoft.com/office/drawing/2014/main" id="{4777DBD1-D476-5CDB-780B-A84DDE7B851D}"/>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977E198-6F40-77C3-01EA-3EC3248276F0}"/>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9B5C6C10-76FD-06FC-3996-763C46A756D6}"/>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B6DCE572-4749-026B-42CB-59CDCE9364C3}"/>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8783C860-0ECA-DA9D-6529-CA99741755AB}"/>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3A174BEA-EDBE-049D-9BA3-0BC022FB55F2}"/>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9E2224F-1EFA-E604-816D-88D190A61C69}"/>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C5A4C6-2BE5-0AC0-D6A5-05D23420CDE4}"/>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75F649-98AC-A8CB-5143-4A01742340B4}"/>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CC71E9-7A42-09AB-E56E-1165028B11E4}"/>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6578C19-ACA9-C912-18A6-C32BF71638DB}"/>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26578C19-ACA9-C912-18A6-C32BF71638DB}"/>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BF76871A-708A-C260-1C87-99F70FABE5BC}"/>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343E1CB-BBEC-8B33-0B54-B1634C772B45}"/>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2" name="TextBox 61">
                <a:extLst>
                  <a:ext uri="{FF2B5EF4-FFF2-40B4-BE49-F238E27FC236}">
                    <a16:creationId xmlns:a16="http://schemas.microsoft.com/office/drawing/2014/main" id="{4343E1CB-BBEC-8B33-0B54-B1634C772B45}"/>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A1B97D-F018-1743-86D6-B3FE68C23A50}"/>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25A1B97D-F018-1743-86D6-B3FE68C23A50}"/>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9F0DF16-BA0E-DDE2-EEC6-E683F7A92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372849B-1A67-DF09-F400-58DA898CBB61}"/>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2372849B-1A67-DF09-F400-58DA898CBB61}"/>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780E3127-02DE-ABDC-6660-B473F8149AA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7CC301-D625-7AB6-DE5A-1CF2E90D3320}"/>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F27CC301-D625-7AB6-DE5A-1CF2E90D3320}"/>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77269D94-0E5F-2C33-7EF0-8EC81E785EE7}"/>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59DA5D7-C2FD-8098-98A5-A75938F5B8F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559DA5D7-C2FD-8098-98A5-A75938F5B8F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AFF57779-CBA8-E2A2-19A3-798FCAA94BF7}"/>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20B012B-3BA1-36FA-A9B0-1B909BA3633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720B012B-3BA1-36FA-A9B0-1B909BA3633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135B273C-8074-22A3-A1EF-CBA33E246FE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7AAD14B-4C43-A8D6-FCD8-0459DB999436}"/>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E7AAD14B-4C43-A8D6-FCD8-0459DB999436}"/>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20FF7BEC-8D37-34B4-7F08-E65A4D6A5F07}"/>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DA1B8F7-AE47-0C79-D424-7899312C3CD3}"/>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DA1B8F7-AE47-0C79-D424-7899312C3CD3}"/>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BE186C7-297A-883E-D0AC-713C38C985E7}"/>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5BE186C7-297A-883E-D0AC-713C38C985E7}"/>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724E4D-357F-3AE0-E17B-AD7DACA6B2B3}"/>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DF724E4D-357F-3AE0-E17B-AD7DACA6B2B3}"/>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912AD2F-5CBB-8371-A03B-8BD1B90835FE}"/>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7912AD2F-5CBB-8371-A03B-8BD1B90835FE}"/>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BAE9097-2B68-09F3-953B-AE7799310A37}"/>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3BAE9097-2B68-09F3-953B-AE7799310A37}"/>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E17B858-1EB2-D8D0-9A6E-8952D15C0576}"/>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2E17B858-1EB2-D8D0-9A6E-8952D15C0576}"/>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136788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632-05B6-E827-CD40-F48CB397FC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2AE88-324B-76F2-D560-209FC223D9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87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6DFE-98E5-18FC-43A5-413A0BE43E95}"/>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83643A7B-48DF-778C-E6BA-9F310F85BD6C}"/>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2703BFF4-0D6D-E875-4B4B-E0475016C72C}"/>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71FB6DBB-3CB0-58E6-8A5E-5A2C817867B7}"/>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6973D9F-6E8A-5289-8BED-BA3401B9019F}"/>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7F71A93-32A1-6D2E-EC5C-C8F1DAD9D94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F3FD561-BEC7-AF7B-5BE4-A912C536B6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F99860E-6D3F-72A3-71E5-0142A176D1E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5950A6DA-228B-55AB-7AAB-354D53CC6E53}"/>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B1BD86F0-9647-A4C0-8ADA-099D7AF6E879}"/>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D6CCA917-E869-616E-8D10-64A222621A5C}"/>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9B6B95C7-CE5E-CB2A-89D3-798E2AE9673A}"/>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B1FB58C8-0470-A377-F589-B098FDBC6471}"/>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C14FB4C5-D9B2-F46F-28E9-47B2D49DAC7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AC62C2DB-784F-0D90-D8AE-6F52D8AD24D8}"/>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AD77A338-08E9-EEAA-DD84-322DC909120C}"/>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7D429A92-9AD5-A195-E690-81FDF1956492}"/>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46BBD2EF-5AF8-6028-8133-43C5E05636B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C1977306-45FA-EAFC-B48D-48C0129E9BAA}"/>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C44A5AD-ACDE-12AF-3446-133941571951}"/>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58F54AB-81A9-92D0-D80D-B53ED088A1C7}"/>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5F3B2B14-479A-C044-D3DD-AF2FB2E95A5A}"/>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B598E4B4-800D-3166-876A-FCC3A34DD3CC}"/>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EDEE1DE6-CC5D-A80F-FBAE-8363E29EEE00}"/>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A559CE4C-901B-119F-87C8-19979C90E72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467FB3BA-A1B4-3386-B636-5F2E6D42476A}"/>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87654C8E-11D6-BAFC-81B2-F50627B712A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A71E75D8-ED80-BB6B-ADDB-F31430B14BF2}"/>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EBA76DB0-2015-7FFD-2F1D-C938ACBB61F8}"/>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85E3DE6F-6A5A-15CE-40C0-3208E7E87792}"/>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518C5A39-8E02-DB43-741D-6B96313C324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A89F4BF6-2F05-35C8-3A34-81BB79E98B2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7A4D51EB-151A-6230-3E93-A189E18C06F3}"/>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0616BDAA-987F-D32A-99E6-D46DF1CD4C4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2E6A341-4EB1-A8AE-15D0-E043140B279F}"/>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E6C21416-DDE3-A4E8-D2C4-EB674A9DF9E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7C5F390-0D2F-CEC0-E95F-DBCF64B9207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21FE84EC-E39C-790F-73D1-3CB095A0910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21ECBC52-D630-F64E-6260-580EF8FE386B}"/>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09120798-6630-4C1D-A810-E055C54F2C6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1DAD7302-D3F9-F594-1F70-A8FE4A62104E}"/>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20990DCC-BEDA-D9DB-2477-74EDAA804C9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3423B209-4B08-09BB-5348-E26C9EB2EE15}"/>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774F3C19-B562-8F67-AA0B-FB366CAAE5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BF83DCB-0CA3-9208-3E36-AE3FC97374EC}"/>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8888030-FCB6-4D33-D1B8-68A57C0B6FAA}"/>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BCFB3124-C1E2-8E5B-0710-569367A0BA7F}"/>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sp>
        <p:nvSpPr>
          <p:cNvPr id="88" name="Rectangle 87">
            <a:extLst>
              <a:ext uri="{FF2B5EF4-FFF2-40B4-BE49-F238E27FC236}">
                <a16:creationId xmlns:a16="http://schemas.microsoft.com/office/drawing/2014/main" id="{2E4B2E7C-4EA7-DC87-0EDB-F9F0690EAD13}"/>
              </a:ext>
            </a:extLst>
          </p:cNvPr>
          <p:cNvSpPr/>
          <p:nvPr/>
        </p:nvSpPr>
        <p:spPr>
          <a:xfrm>
            <a:off x="1571119" y="5159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C31A3F-5675-EC51-98EB-A3BF5B3E1FA1}"/>
              </a:ext>
            </a:extLst>
          </p:cNvPr>
          <p:cNvSpPr/>
          <p:nvPr/>
        </p:nvSpPr>
        <p:spPr>
          <a:xfrm>
            <a:off x="1554011" y="5878998"/>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7919346-1F01-9EF0-B50F-20AD86ABCB16}"/>
              </a:ext>
            </a:extLst>
          </p:cNvPr>
          <p:cNvSpPr/>
          <p:nvPr/>
        </p:nvSpPr>
        <p:spPr>
          <a:xfrm>
            <a:off x="1571120" y="4397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0EA3558-C714-FCEB-B471-883BA7C13E09}"/>
              </a:ext>
            </a:extLst>
          </p:cNvPr>
          <p:cNvSpPr/>
          <p:nvPr/>
        </p:nvSpPr>
        <p:spPr>
          <a:xfrm>
            <a:off x="1554014" y="3680088"/>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8DAC3D0-574C-ADED-4F54-EFC7124BB52A}"/>
              </a:ext>
            </a:extLst>
          </p:cNvPr>
          <p:cNvSpPr/>
          <p:nvPr/>
        </p:nvSpPr>
        <p:spPr>
          <a:xfrm>
            <a:off x="1571124" y="2938589"/>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iamond 92">
            <a:extLst>
              <a:ext uri="{FF2B5EF4-FFF2-40B4-BE49-F238E27FC236}">
                <a16:creationId xmlns:a16="http://schemas.microsoft.com/office/drawing/2014/main" id="{683CA52F-BC8B-DE90-8A8F-FB663437A21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Diamond 93">
            <a:extLst>
              <a:ext uri="{FF2B5EF4-FFF2-40B4-BE49-F238E27FC236}">
                <a16:creationId xmlns:a16="http://schemas.microsoft.com/office/drawing/2014/main" id="{3CB62337-F6FE-BE85-3275-0221ED6BC799}"/>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iamond 94">
            <a:extLst>
              <a:ext uri="{FF2B5EF4-FFF2-40B4-BE49-F238E27FC236}">
                <a16:creationId xmlns:a16="http://schemas.microsoft.com/office/drawing/2014/main" id="{C8CC311D-EE79-A781-2337-3E6717F95E44}"/>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iamond 95">
            <a:extLst>
              <a:ext uri="{FF2B5EF4-FFF2-40B4-BE49-F238E27FC236}">
                <a16:creationId xmlns:a16="http://schemas.microsoft.com/office/drawing/2014/main" id="{6F5BF715-97E0-4383-6AC7-4630B2F5008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4541F69A-CF47-6259-209A-6B6ED690184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61D19E5-BDE7-28C1-D824-8FD687A4446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23FF645-1EBE-5B09-F12B-E1319070466A}"/>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FE89C7-0F40-D639-B742-BC4153C8F30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6A154B96-15BC-5FDF-888B-B5A8E083278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1" name="TextBox 100">
                <a:extLst>
                  <a:ext uri="{FF2B5EF4-FFF2-40B4-BE49-F238E27FC236}">
                    <a16:creationId xmlns:a16="http://schemas.microsoft.com/office/drawing/2014/main" id="{6A154B96-15BC-5FDF-888B-B5A8E083278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BE3C3B1-7374-96FB-8E9F-7C23577243E8}"/>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D61E988-B619-4B1A-7D6B-614AB7F06BB9}"/>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9D61E988-B619-4B1A-7D6B-614AB7F06BB9}"/>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DA23BD2-E06A-6C7E-6096-A2B886C6C9C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4" name="TextBox 103">
                <a:extLst>
                  <a:ext uri="{FF2B5EF4-FFF2-40B4-BE49-F238E27FC236}">
                    <a16:creationId xmlns:a16="http://schemas.microsoft.com/office/drawing/2014/main" id="{FDA23BD2-E06A-6C7E-6096-A2B886C6C9C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105" name="TextBox 104">
            <a:extLst>
              <a:ext uri="{FF2B5EF4-FFF2-40B4-BE49-F238E27FC236}">
                <a16:creationId xmlns:a16="http://schemas.microsoft.com/office/drawing/2014/main" id="{27E7DB28-605D-50C3-2BA8-5CEDEACFDFED}"/>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DA4AAE6-408C-8FD9-AD30-11684D8B29C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6" name="TextBox 105">
                <a:extLst>
                  <a:ext uri="{FF2B5EF4-FFF2-40B4-BE49-F238E27FC236}">
                    <a16:creationId xmlns:a16="http://schemas.microsoft.com/office/drawing/2014/main" id="{ADA4AAE6-408C-8FD9-AD30-11684D8B29C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107" name="TextBox 106">
            <a:extLst>
              <a:ext uri="{FF2B5EF4-FFF2-40B4-BE49-F238E27FC236}">
                <a16:creationId xmlns:a16="http://schemas.microsoft.com/office/drawing/2014/main" id="{131CEA52-4B3B-662F-7728-96274F37F66E}"/>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8A85674-7419-6011-B41A-855A2A21B59F}"/>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8" name="TextBox 107">
                <a:extLst>
                  <a:ext uri="{FF2B5EF4-FFF2-40B4-BE49-F238E27FC236}">
                    <a16:creationId xmlns:a16="http://schemas.microsoft.com/office/drawing/2014/main" id="{18A85674-7419-6011-B41A-855A2A21B59F}"/>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848C3189-A159-FB68-57D2-39E9BB3E580E}"/>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6B3CD2A-FE97-3C67-2F3D-4AED919B2118}"/>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86B3CD2A-FE97-3C67-2F3D-4AED919B2118}"/>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C4B1EAA-BAB1-F469-DFBD-ED6A07B45B2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B2E23E6-B359-7D12-7C0E-7D79A017F87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2" name="TextBox 111">
                <a:extLst>
                  <a:ext uri="{FF2B5EF4-FFF2-40B4-BE49-F238E27FC236}">
                    <a16:creationId xmlns:a16="http://schemas.microsoft.com/office/drawing/2014/main" id="{AB2E23E6-B359-7D12-7C0E-7D79A017F87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94471D4-6998-E466-B874-4D5686C6835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9CA7F5A-1EF5-4715-0242-6BFA72CA36AD}"/>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D9CA7F5A-1EF5-4715-0242-6BFA72CA36AD}"/>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115" name="TextBox 114">
            <a:extLst>
              <a:ext uri="{FF2B5EF4-FFF2-40B4-BE49-F238E27FC236}">
                <a16:creationId xmlns:a16="http://schemas.microsoft.com/office/drawing/2014/main" id="{8742E5BC-B39E-1D9D-1433-0B135D9A6353}"/>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C3F9561C-BC6B-4870-3736-8FEC040B23AA}"/>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6" name="TextBox 115">
                <a:extLst>
                  <a:ext uri="{FF2B5EF4-FFF2-40B4-BE49-F238E27FC236}">
                    <a16:creationId xmlns:a16="http://schemas.microsoft.com/office/drawing/2014/main" id="{C3F9561C-BC6B-4870-3736-8FEC040B23AA}"/>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9B183FE-1B97-C02D-743E-F9E96ED973FE}"/>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59B183FE-1B97-C02D-743E-F9E96ED973FE}"/>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30ECEA8-C9AF-80D3-6FE1-4AC9842254E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30ECEA8-C9AF-80D3-6FE1-4AC9842254E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A50FF03-A60F-ED3C-A401-2B0CBBCE1267}"/>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9" name="TextBox 118">
                <a:extLst>
                  <a:ext uri="{FF2B5EF4-FFF2-40B4-BE49-F238E27FC236}">
                    <a16:creationId xmlns:a16="http://schemas.microsoft.com/office/drawing/2014/main" id="{0A50FF03-A60F-ED3C-A401-2B0CBBCE1267}"/>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0C57AF1-A6B7-E5C3-5FDA-29A58D348AC5}"/>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0" name="TextBox 119">
                <a:extLst>
                  <a:ext uri="{FF2B5EF4-FFF2-40B4-BE49-F238E27FC236}">
                    <a16:creationId xmlns:a16="http://schemas.microsoft.com/office/drawing/2014/main" id="{40C57AF1-A6B7-E5C3-5FDA-29A58D348AC5}"/>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43A104F-1AEB-AC9B-44C6-A6D336EA4103}"/>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1" name="TextBox 120">
                <a:extLst>
                  <a:ext uri="{FF2B5EF4-FFF2-40B4-BE49-F238E27FC236}">
                    <a16:creationId xmlns:a16="http://schemas.microsoft.com/office/drawing/2014/main" id="{D43A104F-1AEB-AC9B-44C6-A6D336EA4103}"/>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137696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864519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0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837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48548260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6358395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00776843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025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2190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364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15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19599-2AD6-4265-32FC-B87A89A75601}"/>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DB14BBDE-57C2-7EA1-6D64-FB99E1D29B61}"/>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D218262A-6373-5ECF-19DC-702D5245D6A9}"/>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C744DD9C-CE37-D9EE-3F9E-C2DE5123C6DF}"/>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EBB986C-CCA4-BBE6-5413-D5797DCACE22}"/>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AD2D67-D760-C6FA-E229-ABA4D5A89891}"/>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D596BDE-9373-3E5C-115F-C266E72435F4}"/>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C391556-4A6D-2DCE-7DBA-C15C11A44FE2}"/>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0ED0C807-4C67-2BB5-45E3-6D242AE979BE}"/>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0723D52B-6ED4-1C49-90C8-47171E8247AE}"/>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EDBB7F11-A3D2-DFA4-5BB9-10AF7419F225}"/>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32FDC0F-9626-9120-FDF7-C77DF8D9F33D}"/>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368EDC18-405D-D01A-7152-1D0EACE2C7F4}"/>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BBFF420D-2144-793E-E14D-9DFD53AEBD17}"/>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B60BDE16-F796-F672-31EC-8E8898871FD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90AAA6-0858-DB19-F43D-70133CB94D6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AB02935E-79DB-8DD8-F390-0EBF160C1C29}"/>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D2462373-5B2C-7F5F-6429-2F0DC475728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28F724B-8130-3564-4DBC-68A9F8F73FE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33B1F09-B93C-06D0-9AB2-961B0ABA3E49}"/>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10F6512-CACE-A4D4-2DF3-D6C8DD9F288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CD501FD9-14B8-3789-B627-CD16094C4621}"/>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988292A0-8C4C-D7CD-F106-D4EDD68DD751}"/>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90270E04-D272-C05E-3950-75BA2CEE573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1EE29DE6-CE0E-44AA-B184-5288775CD81B}"/>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F8292ED9-9794-3D8F-7A13-58FDE83CB369}"/>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1B8BCDF5-C245-A3E3-30D4-DF128ACA888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BD6244A-FA65-A453-14C3-0A09EA9831F4}"/>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CE7E0CE4-7722-5824-C660-B5467F444CB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D88739A4-C457-242F-DF7D-7E58692E10AB}"/>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EEB23517-4B4E-2EDA-EF86-530A231BCDB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56628EF-7FFA-9F47-AE2E-31F90B2EA9E1}"/>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3A7C499-9D80-3291-753D-89F232EB23A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E9A23E5F-2874-1FC6-54AB-3BA488340109}"/>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34AA8A8-26A8-8A54-0FBF-2860BF7F2F39}"/>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1CB8726C-1247-62B9-988A-C8066DD75588}"/>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3FE1D2B-762E-E45D-9071-3AAFB5114338}"/>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D94FDE96-D292-29B9-93CF-F63F311D2DDD}"/>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E38A034C-6F9A-F530-6760-380EF4A3662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90B507F0-BD8F-6FBE-5F6B-F0F85937B07B}"/>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C7FB58E9-CC94-59A2-6A23-D7607BDCDF4A}"/>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6FA0DF9A-6505-0779-01C1-5AD0ADA718A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F7BCFFC7-25FF-9EC4-7F3B-A021643308A1}"/>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7520913-2AD8-9304-E842-0EB5718CD2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19341BFB-1D68-1DB8-DF55-58AA1851B5E2}"/>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101EBA70-5E90-5D88-A692-D9C6586D80FB}"/>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3B7D8F16-24DD-5AF5-400B-C0CD4416B540}"/>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cxnSp>
        <p:nvCxnSpPr>
          <p:cNvPr id="43" name="Straight Arrow Connector 42">
            <a:extLst>
              <a:ext uri="{FF2B5EF4-FFF2-40B4-BE49-F238E27FC236}">
                <a16:creationId xmlns:a16="http://schemas.microsoft.com/office/drawing/2014/main" id="{35C69C4D-AFFB-B84D-BA91-C52F38BE0B66}"/>
              </a:ext>
            </a:extLst>
          </p:cNvPr>
          <p:cNvCxnSpPr>
            <a:cxnSpLocks/>
          </p:cNvCxnSpPr>
          <p:nvPr/>
        </p:nvCxnSpPr>
        <p:spPr>
          <a:xfrm flipH="1">
            <a:off x="5901430" y="2774722"/>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620E21-E8CD-A653-E0D3-71602D367E3A}"/>
              </a:ext>
            </a:extLst>
          </p:cNvPr>
          <p:cNvCxnSpPr>
            <a:cxnSpLocks/>
          </p:cNvCxnSpPr>
          <p:nvPr/>
        </p:nvCxnSpPr>
        <p:spPr>
          <a:xfrm flipH="1">
            <a:off x="3456007" y="40910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4F77FB-D184-9384-28DC-9FED463C4710}"/>
              </a:ext>
            </a:extLst>
          </p:cNvPr>
          <p:cNvCxnSpPr>
            <a:cxnSpLocks/>
          </p:cNvCxnSpPr>
          <p:nvPr/>
        </p:nvCxnSpPr>
        <p:spPr>
          <a:xfrm flipH="1">
            <a:off x="3227407" y="48784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6FCA6D-3BBA-E060-4E06-73190D39C066}"/>
              </a:ext>
            </a:extLst>
          </p:cNvPr>
          <p:cNvCxnSpPr>
            <a:cxnSpLocks/>
          </p:cNvCxnSpPr>
          <p:nvPr/>
        </p:nvCxnSpPr>
        <p:spPr>
          <a:xfrm flipH="1">
            <a:off x="3232953" y="62881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Diamond 47">
            <a:extLst>
              <a:ext uri="{FF2B5EF4-FFF2-40B4-BE49-F238E27FC236}">
                <a16:creationId xmlns:a16="http://schemas.microsoft.com/office/drawing/2014/main" id="{0A8F98D5-F55E-367C-3741-CE6CDE761F4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418866D6-41AB-9DB3-F7D0-B13A18E570AF}"/>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E6F5DD67-1338-F403-4C02-6FCE5D6DF6AD}"/>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E32B9E9-E2F6-40FA-C239-FEFDDDFA515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5A1C804-8BFA-4B6F-138D-2F30D2C0D9FB}"/>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BC8CA0-A3D8-1AE3-BC42-90D683B31862}"/>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43F2CF-911A-03AC-E7D5-83DA53D6379B}"/>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B56E43-30A9-C930-7FE2-DE9DCB9FC38F}"/>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3F71FE6-6CBF-AFDB-D099-B6E6DD4B3A53}"/>
              </a:ext>
            </a:extLst>
          </p:cNvPr>
          <p:cNvSpPr txBox="1"/>
          <p:nvPr/>
        </p:nvSpPr>
        <p:spPr>
          <a:xfrm>
            <a:off x="7968726" y="2884501"/>
            <a:ext cx="4056541" cy="2339102"/>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Because of the </a:t>
            </a:r>
            <a:r>
              <a:rPr lang="en-US" sz="2500" b="1" dirty="0">
                <a:solidFill>
                  <a:srgbClr val="C00000"/>
                </a:solidFill>
                <a:latin typeface="Calibri" panose="020F0502020204030204" pitchFamily="34" charset="0"/>
                <a:cs typeface="Calibri" panose="020F0502020204030204" pitchFamily="34" charset="0"/>
              </a:rPr>
              <a:t>semi-stable equilibrium </a:t>
            </a:r>
            <a:r>
              <a:rPr lang="en-US" sz="2500" dirty="0">
                <a:latin typeface="Calibri" panose="020F0502020204030204" pitchFamily="34" charset="0"/>
                <a:cs typeface="Calibri" panose="020F0502020204030204" pitchFamily="34" charset="0"/>
              </a:rPr>
              <a:t>at MSY, small (natural) decreases in N can be devastating:</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environmental </a:t>
            </a:r>
            <a:r>
              <a:rPr lang="en-US" sz="2300" b="1" dirty="0">
                <a:solidFill>
                  <a:srgbClr val="C00000"/>
                </a:solidFill>
                <a:latin typeface="Calibri" panose="020F0502020204030204" pitchFamily="34" charset="0"/>
                <a:cs typeface="Calibri" panose="020F0502020204030204" pitchFamily="34" charset="0"/>
              </a:rPr>
              <a:t>stochasticity</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demographic </a:t>
            </a:r>
            <a:r>
              <a:rPr lang="en-US" sz="2300" b="1" dirty="0">
                <a:solidFill>
                  <a:srgbClr val="C00000"/>
                </a:solidFill>
                <a:latin typeface="Calibri" panose="020F0502020204030204" pitchFamily="34" charset="0"/>
                <a:cs typeface="Calibri" panose="020F0502020204030204" pitchFamily="34" charset="0"/>
              </a:rPr>
              <a:t>stochasticity</a:t>
            </a:r>
            <a:endParaRPr lang="en-US" sz="23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5450CC7-1E7F-F43B-4AAB-7A0F56AA4BD3}"/>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5450CC7-1E7F-F43B-4AAB-7A0F56AA4BD3}"/>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6CC2622-0CA3-12DD-2094-327D1C485C0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98EC689-4967-0623-4843-8AC36B49040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A98EC689-4967-0623-4843-8AC36B49040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8778BBE-05CD-7DC3-A1D5-9CCDA18CBF6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D8778BBE-05CD-7DC3-A1D5-9CCDA18CBF6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E7D0FBF3-AC7C-62A5-8E4F-90EA612854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B9478F7-4309-5B47-37AE-23839B379584}"/>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4B9478F7-4309-5B47-37AE-23839B379584}"/>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5451A2AF-49D6-1C54-B94D-73163BBDA2B3}"/>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ACB5826-B68C-D523-AE0C-D81DA8F018F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0ACB5826-B68C-D523-AE0C-D81DA8F018F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6C3A97C2-BC49-8CFB-25A0-A0759D4C2D15}"/>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838526C-0401-E2C0-1B0B-8AA1F03C16A5}"/>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E838526C-0401-E2C0-1B0B-8AA1F03C16A5}"/>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252380CB-6E60-A3C4-A607-90FDEDB2F38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50D27A8-207D-C185-1A37-4A704640834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50D27A8-207D-C185-1A37-4A704640834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A0B2E74-E430-7AC0-A91E-E9A436A9D243}"/>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EAF7FAE-CD8E-CBA3-2E60-B7E22B318ED3}"/>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EAF7FAE-CD8E-CBA3-2E60-B7E22B318ED3}"/>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E0C33F08-4356-2361-F223-192C4587FFEA}"/>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EE769D0-B0B3-3861-D00B-7D84C4132915}"/>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4EE769D0-B0B3-3861-D00B-7D84C4132915}"/>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66A82D7-1BB6-E467-3FF5-B1B4D4669AF6}"/>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E66A82D7-1BB6-E467-3FF5-B1B4D4669AF6}"/>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800FC32-0BCB-2187-0BCC-F4789031014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E800FC32-0BCB-2187-0BCC-F4789031014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523A954-2178-0C33-C3DA-B658E676D769}"/>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E523A954-2178-0C33-C3DA-B658E676D769}"/>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511DF5E-B389-4503-1DC2-3E1F6401F99A}"/>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C511DF5E-B389-4503-1DC2-3E1F6401F99A}"/>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3DF83A3-98DC-2850-54B1-D1CA150ACD12}"/>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3DF83A3-98DC-2850-54B1-D1CA150ACD12}"/>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909969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89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18, 2025</a:t>
            </a:r>
          </a:p>
        </p:txBody>
      </p:sp>
    </p:spTree>
    <p:extLst>
      <p:ext uri="{BB962C8B-B14F-4D97-AF65-F5344CB8AC3E}">
        <p14:creationId xmlns:p14="http://schemas.microsoft.com/office/powerpoint/2010/main" val="4033095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E564-5971-2903-B9F1-206A0A73521B}"/>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A3755F2B-30A4-EA6C-998E-51E39F7C429E}"/>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1FC6467-EA04-C2B7-242B-896E0E84F072}"/>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D85E0ECC-5565-353E-55B0-7EDD09C0351D}"/>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6F091DE1-DC5A-45DC-5BFD-0472AB3C274E}"/>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7D4860-D993-423A-1AF8-D46798044E25}"/>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F401DCC-4E7B-E55C-4496-41F1D3A79B2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3DD80F5-0EF4-9BFA-8BD1-63EA8ADAE8F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A6F4F9BD-F304-84AE-CE6E-21AEF131FF31}"/>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29EBE92-9EEC-5766-CEB5-D527FF102103}"/>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84B549BE-F867-E173-F1C0-355A9778ED8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0B40F4F2-632D-9623-874B-EDEFE30E473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883B0932-1B84-135D-C4C0-6DCB622C22FD}"/>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1F34DABB-40AE-077E-F353-CF447D2CE26B}"/>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29A43C8E-95ED-3D84-71E7-AED376BA4BA1}"/>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FCA6A4D2-F0CF-9D8F-A9EF-C795C9CF4B49}"/>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B6D440AA-F552-DB33-B2E4-18F91C4A260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AEE91E5-8041-BF1A-1D57-8858EB25DE1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6898C08-0028-C347-6760-0302CF189FD0}"/>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ED325DA2-A308-BC96-9DDA-F3A1A218655B}"/>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61F5A3F-F991-9859-8958-44E05BE9110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59E14D-A41F-FE98-16C1-A1A6C48604B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AEA9521D-BE87-69F2-9ED3-52E36C9F3839}"/>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A2FC8CA-17B9-76E8-3755-4077F7033677}"/>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424498A2-23DB-546C-042E-AB8E149055A2}"/>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74F2B6F8-6218-979E-458A-09C2990079FE}"/>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DD2EA5D4-8FE0-F74C-0BFE-6B4E597A26B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B4546DA5-2F05-444A-67BF-B2FEB5DAB24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7DBC0F29-F751-EB1E-6BEC-02C5201E2A1E}"/>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6C02257F-734A-9FCC-421A-F77DB46E84AC}"/>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1784B8B3-6072-7ED8-530F-277AA3F3BF0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020651D8-127E-59AF-2CB7-19CE6F98B57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B97F31C-40FB-2139-43E6-DE721AA5E259}"/>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4396A559-A38D-F71D-677C-71DC79C0F82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F0043767-AA5F-8AD8-6E38-90656F6FDF30}"/>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AA999600-3717-F11A-1957-AD7ED2099D66}"/>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9BA979E4-2DBD-5AA7-3BF1-91299DBB547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AA42F306-5E99-8143-3CA8-D2B059BDAC8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1260FD45-8DDE-8A42-FB3A-ACA6582B7092}"/>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DF735592-077F-F7D6-AE40-08F92EE1EB18}"/>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EA66476E-1D72-415B-D1B6-4AFFDE629999}"/>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C332E8B-2A1A-8449-B6F0-48FA6EC0055F}"/>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BB5EAC9B-F09F-40A5-A9D3-8E7A5ECC1659}"/>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68EF217-429E-2517-D596-C61E2886AE53}"/>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6BB2749-0761-E05F-A384-1C3533028DF7}"/>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9F5A037F-CBDB-48A5-BBC6-F3082B320A6E}"/>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C22948DF-BB75-669E-A341-998E7EAF2EF7}"/>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sp>
        <p:nvSpPr>
          <p:cNvPr id="48" name="Diamond 47">
            <a:extLst>
              <a:ext uri="{FF2B5EF4-FFF2-40B4-BE49-F238E27FC236}">
                <a16:creationId xmlns:a16="http://schemas.microsoft.com/office/drawing/2014/main" id="{5042DBB3-B5F2-2C6C-41C2-5EF9C41FD5A7}"/>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2871330-6293-7093-647F-70F23D0BBB01}"/>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33207274-7B62-D4C9-5A20-F80B4A087730}"/>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A50EC1D-E3F0-949A-B345-5E0AC66F589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8245719-8507-2012-CC1E-F7099682E240}"/>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1A56C-CCCE-F252-03AF-90493A4F086C}"/>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FA721C-371C-2350-856A-F8D2BDCF71D3}"/>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57E4C8-5002-8339-4176-5E2D3C41091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3F8545-D97F-3357-DE6D-FE01B038E5AF}"/>
                  </a:ext>
                </a:extLst>
              </p:cNvPr>
              <p:cNvSpPr txBox="1"/>
              <p:nvPr/>
            </p:nvSpPr>
            <p:spPr>
              <a:xfrm>
                <a:off x="7847342" y="2648398"/>
                <a:ext cx="3975455" cy="1785104"/>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3" name="TextBox 2">
                <a:extLst>
                  <a:ext uri="{FF2B5EF4-FFF2-40B4-BE49-F238E27FC236}">
                    <a16:creationId xmlns:a16="http://schemas.microsoft.com/office/drawing/2014/main" id="{EF3F8545-D97F-3357-DE6D-FE01B038E5AF}"/>
                  </a:ext>
                </a:extLst>
              </p:cNvPr>
              <p:cNvSpPr txBox="1">
                <a:spLocks noRot="1" noChangeAspect="1" noMove="1" noResize="1" noEditPoints="1" noAdjustHandles="1" noChangeArrowheads="1" noChangeShapeType="1" noTextEdit="1"/>
              </p:cNvSpPr>
              <p:nvPr/>
            </p:nvSpPr>
            <p:spPr>
              <a:xfrm>
                <a:off x="7847342" y="2648398"/>
                <a:ext cx="3975455" cy="1785104"/>
              </a:xfrm>
              <a:prstGeom prst="rect">
                <a:avLst/>
              </a:prstGeom>
              <a:blipFill>
                <a:blip r:embed="rId14"/>
                <a:stretch>
                  <a:fillRect t="-2128" r="-1274"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0C3985-819A-42A2-EE18-C5FC0F598588}"/>
                  </a:ext>
                </a:extLst>
              </p:cNvPr>
              <p:cNvSpPr txBox="1"/>
              <p:nvPr/>
            </p:nvSpPr>
            <p:spPr>
              <a:xfrm>
                <a:off x="8377089" y="4762465"/>
                <a:ext cx="3049987" cy="1446550"/>
              </a:xfrm>
              <a:prstGeom prst="rect">
                <a:avLst/>
              </a:prstGeom>
              <a:noFill/>
            </p:spPr>
            <p:txBody>
              <a:bodyPr wrap="square" rtlCol="0">
                <a:spAutoFit/>
              </a:bodyPr>
              <a:lstStyle/>
              <a:p>
                <a:pPr algn="ctr"/>
                <a:r>
                  <a:rPr lang="en-US" sz="2200" b="1" dirty="0">
                    <a:solidFill>
                      <a:srgbClr val="C00000"/>
                    </a:solidFill>
                    <a:cs typeface="Franklin Gothic Medium"/>
                  </a:rPr>
                  <a:t>Large animals </a:t>
                </a:r>
                <a:r>
                  <a:rPr lang="en-US" sz="2200" dirty="0">
                    <a:cs typeface="Franklin Gothic Medium"/>
                  </a:rPr>
                  <a:t>tend to have </a:t>
                </a:r>
                <a:r>
                  <a:rPr lang="en-US" sz="2200" b="1" dirty="0">
                    <a:solidFill>
                      <a:srgbClr val="C00000"/>
                    </a:solidFill>
                    <a:cs typeface="Franklin Gothic Medium"/>
                  </a:rPr>
                  <a:t>smaller population sizes</a:t>
                </a:r>
                <a:r>
                  <a:rPr lang="en-US" sz="2200" dirty="0">
                    <a:cs typeface="Franklin Gothic Medium"/>
                  </a:rPr>
                  <a:t>, which are often associated with </a:t>
                </a:r>
                <a:r>
                  <a:rPr lang="en-US" sz="2200" b="1" dirty="0">
                    <a:solidFill>
                      <a:srgbClr val="C00000"/>
                    </a:solidFill>
                    <a:cs typeface="Franklin Gothic Medium"/>
                  </a:rPr>
                  <a:t>lower </a:t>
                </a:r>
                <a14:m>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cs typeface="Franklin Gothic Medium"/>
                      </a:rPr>
                      <m:t>𝝀</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44" name="TextBox 43">
                <a:extLst>
                  <a:ext uri="{FF2B5EF4-FFF2-40B4-BE49-F238E27FC236}">
                    <a16:creationId xmlns:a16="http://schemas.microsoft.com/office/drawing/2014/main" id="{7A0C3985-819A-42A2-EE18-C5FC0F598588}"/>
                  </a:ext>
                </a:extLst>
              </p:cNvPr>
              <p:cNvSpPr txBox="1">
                <a:spLocks noRot="1" noChangeAspect="1" noMove="1" noResize="1" noEditPoints="1" noAdjustHandles="1" noChangeArrowheads="1" noChangeShapeType="1" noTextEdit="1"/>
              </p:cNvSpPr>
              <p:nvPr/>
            </p:nvSpPr>
            <p:spPr>
              <a:xfrm>
                <a:off x="8377089" y="4762465"/>
                <a:ext cx="3049987" cy="1446550"/>
              </a:xfrm>
              <a:prstGeom prst="rect">
                <a:avLst/>
              </a:prstGeom>
              <a:blipFill>
                <a:blip r:embed="rId15"/>
                <a:stretch>
                  <a:fillRect l="-1240" t="-1724" r="-2893" b="-689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3E700D7-B26C-0955-2610-41B395409B07}"/>
              </a:ext>
            </a:extLst>
          </p:cNvPr>
          <p:cNvCxnSpPr>
            <a:cxnSpLocks/>
          </p:cNvCxnSpPr>
          <p:nvPr/>
        </p:nvCxnSpPr>
        <p:spPr>
          <a:xfrm flipH="1" flipV="1">
            <a:off x="7400807" y="5563942"/>
            <a:ext cx="709552" cy="6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2F7615-E70E-CDA9-C056-18DEB0546F3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A22F7615-E70E-CDA9-C056-18DEB0546F3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6"/>
                <a:stretch>
                  <a:fillRect l="-16667" t="-9091" r="-22222" b="-5454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4F27CFF1-FF1C-818A-92DB-780C71C0E43A}"/>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34239D9-8D01-846C-0AFC-C05640ABAA52}"/>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334239D9-8D01-846C-0AFC-C05640ABAA52}"/>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C4142ED-64F9-6FCE-D3BA-E316E4FC1597}"/>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7C4142ED-64F9-6FCE-D3BA-E316E4FC1597}"/>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E171F856-5A2F-A868-019B-9AD48763B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BF0ACE1-3F82-5A0E-EDE4-A9E166D54A9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0BF0ACE1-3F82-5A0E-EDE4-A9E166D54A9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9"/>
                <a:stretch>
                  <a:fillRect l="-22222" t="-18182" r="-22222" b="-45455"/>
                </a:stretch>
              </a:blipFill>
              <a:ln>
                <a:no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5CA5B214-C2A4-EA4E-369C-308E4B753F4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E2AB767-A38C-6B31-5BAA-695F59EFBE3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3E2AB767-A38C-6B31-5BAA-695F59EFBE3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20"/>
                <a:stretch>
                  <a:fillRect l="-16667" t="-18182" r="-22222" b="-45455"/>
                </a:stretch>
              </a:blipFill>
              <a:ln>
                <a:noFill/>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C68AF528-0F19-475E-570D-E1199500E6E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5392B6-4676-4D7C-0866-1F658464AB2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3C5392B6-4676-4D7C-0866-1F658464AB2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21"/>
                <a:stretch>
                  <a:fillRect l="-16667" t="-20000" r="-22222" b="-60000"/>
                </a:stretch>
              </a:blipFill>
              <a:ln>
                <a:noFill/>
              </a:ln>
            </p:spPr>
            <p:txBody>
              <a:bodyPr/>
              <a:lstStyle/>
              <a:p>
                <a:r>
                  <a:rPr lang="en-US">
                    <a:noFill/>
                  </a:rPr>
                  <a:t> </a:t>
                </a:r>
              </a:p>
            </p:txBody>
          </p:sp>
        </mc:Fallback>
      </mc:AlternateContent>
      <p:sp>
        <p:nvSpPr>
          <p:cNvPr id="76" name="TextBox 75">
            <a:extLst>
              <a:ext uri="{FF2B5EF4-FFF2-40B4-BE49-F238E27FC236}">
                <a16:creationId xmlns:a16="http://schemas.microsoft.com/office/drawing/2014/main" id="{CF844134-7C9A-71CC-93AF-914E5F929186}"/>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FA0893-A254-866D-C74C-D6DF8DF9836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10FA0893-A254-866D-C74C-D6DF8DF9836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2"/>
                <a:stretch>
                  <a:fillRect l="-15789" t="-18182" r="-15789" b="-45455"/>
                </a:stretch>
              </a:blipFill>
              <a:ln>
                <a:no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50BF7501-C908-7303-BBB6-BE1721F0416C}"/>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D71F929-7589-41CE-8B42-E251B7D02E05}"/>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0D71F929-7589-41CE-8B42-E251B7D02E05}"/>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p:sp>
        <p:nvSpPr>
          <p:cNvPr id="80" name="TextBox 79">
            <a:extLst>
              <a:ext uri="{FF2B5EF4-FFF2-40B4-BE49-F238E27FC236}">
                <a16:creationId xmlns:a16="http://schemas.microsoft.com/office/drawing/2014/main" id="{F893A96A-1E41-2D88-2E94-C1AA1A5A7A28}"/>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8C45F2B-E935-6B9A-B214-CFA60074806B}"/>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B8C45F2B-E935-6B9A-B214-CFA60074806B}"/>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4"/>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598AFB0-A175-9516-B0A1-951DCB47D8AF}"/>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E598AFB0-A175-9516-B0A1-951DCB47D8AF}"/>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18D9F7D-96A6-DA18-AA8E-E1962BA11089}"/>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418D9F7D-96A6-DA18-AA8E-E1962BA11089}"/>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5"/>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0ABABF6-53C4-BBE2-97C2-CE7AF3A30C24}"/>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10ABABF6-53C4-BBE2-97C2-CE7AF3A30C24}"/>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7"/>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85126A2-5638-39E8-8F91-75F513DAE0FF}"/>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885126A2-5638-39E8-8F91-75F513DAE0FF}"/>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6"/>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218FCF6-38FA-8F2B-CE26-7303DC823800}"/>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0218FCF6-38FA-8F2B-CE26-7303DC823800}"/>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7"/>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5479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8D63804-01F8-67BA-C6D3-97D789A991DD}"/>
                  </a:ext>
                </a:extLst>
              </p:cNvPr>
              <p:cNvGraphicFramePr>
                <a:graphicFrameLocks noGrp="1"/>
              </p:cNvGraphicFramePr>
              <p:nvPr>
                <p:ph idx="1"/>
                <p:extLst>
                  <p:ext uri="{D42A27DB-BD31-4B8C-83A1-F6EECF244321}">
                    <p14:modId xmlns:p14="http://schemas.microsoft.com/office/powerpoint/2010/main" val="942748268"/>
                  </p:ext>
                </p:extLst>
              </p:nvPr>
            </p:nvGraphicFramePr>
            <p:xfrm>
              <a:off x="-50799" y="84667"/>
              <a:ext cx="12191999" cy="668866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A8D63804-01F8-67BA-C6D3-97D789A991DD}"/>
                  </a:ext>
                </a:extLst>
              </p:cNvPr>
              <p:cNvPicPr>
                <a:picLocks noGrp="1" noRot="1" noChangeAspect="1" noMove="1" noResize="1" noEditPoints="1" noAdjustHandles="1" noChangeArrowheads="1" noChangeShapeType="1"/>
              </p:cNvPicPr>
              <p:nvPr/>
            </p:nvPicPr>
            <p:blipFill>
              <a:blip r:embed="rId4"/>
              <a:stretch>
                <a:fillRect/>
              </a:stretch>
            </p:blipFill>
            <p:spPr>
              <a:xfrm>
                <a:off x="-50799" y="84667"/>
                <a:ext cx="12191999" cy="6688668"/>
              </a:xfrm>
              <a:prstGeom prst="rect">
                <a:avLst/>
              </a:prstGeom>
            </p:spPr>
          </p:pic>
        </mc:Fallback>
      </mc:AlternateContent>
    </p:spTree>
    <p:extLst>
      <p:ext uri="{BB962C8B-B14F-4D97-AF65-F5344CB8AC3E}">
        <p14:creationId xmlns:p14="http://schemas.microsoft.com/office/powerpoint/2010/main" val="359505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3"/>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54960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5F6E3D2A-5FA6-B6F9-2A6B-763498F521EB}"/>
                  </a:ext>
                </a:extLst>
              </p:cNvPr>
              <p:cNvGraphicFramePr>
                <a:graphicFrameLocks noGrp="1"/>
              </p:cNvGraphicFramePr>
              <p:nvPr>
                <p:ph idx="1"/>
                <p:extLst>
                  <p:ext uri="{D42A27DB-BD31-4B8C-83A1-F6EECF244321}">
                    <p14:modId xmlns:p14="http://schemas.microsoft.com/office/powerpoint/2010/main" val="145605583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5F6E3D2A-5FA6-B6F9-2A6B-763498F521E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15667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513D8792-D1A5-3779-0A00-0E6D8BBD1034}"/>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4" name="Rectangle 3">
            <a:extLst>
              <a:ext uri="{FF2B5EF4-FFF2-40B4-BE49-F238E27FC236}">
                <a16:creationId xmlns:a16="http://schemas.microsoft.com/office/drawing/2014/main" id="{3D5A0936-F824-045B-C6F8-CAA155E8AD4E}"/>
              </a:ext>
            </a:extLst>
          </p:cNvPr>
          <p:cNvSpPr/>
          <p:nvPr/>
        </p:nvSpPr>
        <p:spPr>
          <a:xfrm>
            <a:off x="7214972" y="2342147"/>
            <a:ext cx="4952434" cy="447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062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5328-8396-31A0-4802-EE380CC2A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E186E-36DF-EA54-BC5A-B1E2E668987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217C1B33-3748-8A72-B631-DB28EB1F0143}"/>
              </a:ext>
            </a:extLst>
          </p:cNvPr>
          <p:cNvSpPr>
            <a:spLocks noGrp="1"/>
          </p:cNvSpPr>
          <p:nvPr>
            <p:ph type="subTitle" idx="1"/>
          </p:nvPr>
        </p:nvSpPr>
        <p:spPr/>
        <p:txBody>
          <a:bodyPr/>
          <a:lstStyle/>
          <a:p>
            <a:r>
              <a:rPr lang="en-US" dirty="0"/>
              <a:t>Week 7, Ecology Lecture 4</a:t>
            </a:r>
          </a:p>
          <a:p>
            <a:r>
              <a:rPr lang="en-US" dirty="0"/>
              <a:t>Cara Brook</a:t>
            </a:r>
          </a:p>
          <a:p>
            <a:r>
              <a:rPr lang="en-US" dirty="0"/>
              <a:t>February 18, 2025</a:t>
            </a:r>
          </a:p>
        </p:txBody>
      </p:sp>
      <p:sp>
        <p:nvSpPr>
          <p:cNvPr id="4" name="TextBox 3">
            <a:extLst>
              <a:ext uri="{FF2B5EF4-FFF2-40B4-BE49-F238E27FC236}">
                <a16:creationId xmlns:a16="http://schemas.microsoft.com/office/drawing/2014/main" id="{F095BDEF-7BB9-CA7D-2523-137CF48B3807}"/>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21,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3397241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9A22EE8-5CA3-4F6F-B318-F1A5C19B26F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5DC31F08-7F45-6B1F-57E3-B920801FE93F}"/>
              </a:ext>
            </a:extLst>
          </p:cNvPr>
          <p:cNvSpPr/>
          <p:nvPr/>
        </p:nvSpPr>
        <p:spPr>
          <a:xfrm>
            <a:off x="7214972" y="4034704"/>
            <a:ext cx="4952434" cy="277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99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7577142-A0CF-010D-87B4-4810CE6ECCB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AF8A6A80-7742-3C47-4919-9484F428C437}"/>
              </a:ext>
            </a:extLst>
          </p:cNvPr>
          <p:cNvSpPr/>
          <p:nvPr/>
        </p:nvSpPr>
        <p:spPr>
          <a:xfrm>
            <a:off x="7214972" y="6079958"/>
            <a:ext cx="4952434" cy="73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74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1CCD-A89D-4040-6B28-37FB1C184F85}"/>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7FBEF33B-7721-1E99-5954-DDC2C3E2A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4F66F5-4676-6DBD-82CE-5A4174805F24}"/>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Trophic levels </a:t>
            </a:r>
            <a:r>
              <a:rPr lang="en-US" sz="3200" dirty="0">
                <a:latin typeface="Calibri" panose="020F0502020204030204" pitchFamily="34" charset="0"/>
                <a:cs typeface="Calibri" panose="020F0502020204030204" pitchFamily="34" charset="0"/>
              </a:rPr>
              <a:t>are levels in the food chain, grouped by energy transfer.</a:t>
            </a:r>
          </a:p>
          <a:p>
            <a:pPr algn="ctr"/>
            <a:endParaRPr lang="en-US" sz="3200" dirty="0">
              <a:effectLst/>
              <a:latin typeface="Calibri" panose="020F0502020204030204" pitchFamily="34" charset="0"/>
              <a:cs typeface="Calibri" panose="020F0502020204030204" pitchFamily="34" charset="0"/>
            </a:endParaRPr>
          </a:p>
          <a:p>
            <a:pPr algn="ctr"/>
            <a:r>
              <a:rPr lang="en-US" sz="3200" dirty="0">
                <a:effectLst/>
                <a:latin typeface="Calibri" panose="020F0502020204030204" pitchFamily="34" charset="0"/>
                <a:cs typeface="Calibri" panose="020F0502020204030204" pitchFamily="34" charset="0"/>
              </a:rPr>
              <a:t>Each trophic level is given a number corresponding to how many steps it is away from the start of the chain.</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0" name="Rectangle 19">
            <a:extLst>
              <a:ext uri="{FF2B5EF4-FFF2-40B4-BE49-F238E27FC236}">
                <a16:creationId xmlns:a16="http://schemas.microsoft.com/office/drawing/2014/main" id="{10943745-4722-FE51-AAC7-C294420C5D93}"/>
              </a:ext>
            </a:extLst>
          </p:cNvPr>
          <p:cNvSpPr/>
          <p:nvPr/>
        </p:nvSpPr>
        <p:spPr>
          <a:xfrm>
            <a:off x="708426" y="2455333"/>
            <a:ext cx="6454373" cy="4167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336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6467-6524-8F5B-6100-EC6E0CB4829A}"/>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ADDD2241-D963-4CC8-31C1-6188A4122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B95F9-0B4A-FB0C-AC72-84577F19A5EC}"/>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Trophic levels </a:t>
            </a:r>
            <a:r>
              <a:rPr lang="en-US" sz="3200" dirty="0">
                <a:latin typeface="Calibri" panose="020F0502020204030204" pitchFamily="34" charset="0"/>
                <a:cs typeface="Calibri" panose="020F0502020204030204" pitchFamily="34" charset="0"/>
              </a:rPr>
              <a:t>are levels in the food chain, grouped by energy transfer.</a:t>
            </a:r>
          </a:p>
          <a:p>
            <a:pPr algn="ctr"/>
            <a:endParaRPr lang="en-US" sz="3200" dirty="0">
              <a:effectLst/>
              <a:latin typeface="Calibri" panose="020F0502020204030204" pitchFamily="34" charset="0"/>
              <a:cs typeface="Calibri" panose="020F0502020204030204" pitchFamily="34" charset="0"/>
            </a:endParaRPr>
          </a:p>
          <a:p>
            <a:pPr algn="ctr"/>
            <a:r>
              <a:rPr lang="en-US" sz="3200" dirty="0">
                <a:effectLst/>
                <a:latin typeface="Calibri" panose="020F0502020204030204" pitchFamily="34" charset="0"/>
                <a:cs typeface="Calibri" panose="020F0502020204030204" pitchFamily="34" charset="0"/>
              </a:rPr>
              <a:t>Each trophic level is given a number corresponding to </a:t>
            </a:r>
            <a:r>
              <a:rPr lang="en-US" sz="3200" b="1" dirty="0">
                <a:solidFill>
                  <a:srgbClr val="C00000"/>
                </a:solidFill>
                <a:effectLst/>
                <a:latin typeface="Calibri" panose="020F0502020204030204" pitchFamily="34" charset="0"/>
                <a:cs typeface="Calibri" panose="020F0502020204030204" pitchFamily="34" charset="0"/>
              </a:rPr>
              <a:t>how many steps it is away from the start of the chain</a:t>
            </a:r>
            <a:r>
              <a:rPr lang="en-US" sz="3200" dirty="0">
                <a:effectLst/>
                <a:latin typeface="Calibri" panose="020F0502020204030204" pitchFamily="34" charset="0"/>
                <a:cs typeface="Calibri" panose="020F0502020204030204" pitchFamily="34" charset="0"/>
              </a:rPr>
              <a:t>.</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 name="Rectangle 1">
            <a:extLst>
              <a:ext uri="{FF2B5EF4-FFF2-40B4-BE49-F238E27FC236}">
                <a16:creationId xmlns:a16="http://schemas.microsoft.com/office/drawing/2014/main" id="{8DD2988D-1B2D-4CF3-8A28-133028949307}"/>
              </a:ext>
            </a:extLst>
          </p:cNvPr>
          <p:cNvSpPr/>
          <p:nvPr/>
        </p:nvSpPr>
        <p:spPr>
          <a:xfrm>
            <a:off x="708426" y="4504267"/>
            <a:ext cx="6454373" cy="2118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3F1661-D267-7C13-8600-E7F2A6EC23A5}"/>
              </a:ext>
            </a:extLst>
          </p:cNvPr>
          <p:cNvSpPr txBox="1"/>
          <p:nvPr/>
        </p:nvSpPr>
        <p:spPr>
          <a:xfrm>
            <a:off x="7620001" y="5644352"/>
            <a:ext cx="457200" cy="477054"/>
          </a:xfrm>
          <a:prstGeom prst="rect">
            <a:avLst/>
          </a:prstGeom>
          <a:noFill/>
        </p:spPr>
        <p:txBody>
          <a:bodyPr wrap="square" rtlCol="0">
            <a:spAutoFit/>
          </a:bodyPr>
          <a:lstStyle/>
          <a:p>
            <a:r>
              <a:rPr lang="en-US" sz="2500" b="1" dirty="0">
                <a:solidFill>
                  <a:srgbClr val="C00000"/>
                </a:solidFill>
              </a:rPr>
              <a:t>1</a:t>
            </a:r>
          </a:p>
        </p:txBody>
      </p:sp>
      <p:sp>
        <p:nvSpPr>
          <p:cNvPr id="5" name="TextBox 4">
            <a:extLst>
              <a:ext uri="{FF2B5EF4-FFF2-40B4-BE49-F238E27FC236}">
                <a16:creationId xmlns:a16="http://schemas.microsoft.com/office/drawing/2014/main" id="{C5EBC81E-A959-12C2-1870-363EAC17369F}"/>
              </a:ext>
            </a:extLst>
          </p:cNvPr>
          <p:cNvSpPr txBox="1"/>
          <p:nvPr/>
        </p:nvSpPr>
        <p:spPr>
          <a:xfrm>
            <a:off x="7603066" y="4594486"/>
            <a:ext cx="457200" cy="477054"/>
          </a:xfrm>
          <a:prstGeom prst="rect">
            <a:avLst/>
          </a:prstGeom>
          <a:noFill/>
        </p:spPr>
        <p:txBody>
          <a:bodyPr wrap="square" rtlCol="0">
            <a:spAutoFit/>
          </a:bodyPr>
          <a:lstStyle/>
          <a:p>
            <a:r>
              <a:rPr lang="en-US" sz="2500" b="1" dirty="0">
                <a:solidFill>
                  <a:srgbClr val="C00000"/>
                </a:solidFill>
              </a:rPr>
              <a:t>2</a:t>
            </a:r>
          </a:p>
        </p:txBody>
      </p:sp>
      <p:sp>
        <p:nvSpPr>
          <p:cNvPr id="6" name="TextBox 5">
            <a:extLst>
              <a:ext uri="{FF2B5EF4-FFF2-40B4-BE49-F238E27FC236}">
                <a16:creationId xmlns:a16="http://schemas.microsoft.com/office/drawing/2014/main" id="{DE5F8018-A168-0FEF-C5AA-6F56DF4518A4}"/>
              </a:ext>
            </a:extLst>
          </p:cNvPr>
          <p:cNvSpPr txBox="1"/>
          <p:nvPr/>
        </p:nvSpPr>
        <p:spPr>
          <a:xfrm>
            <a:off x="7586134" y="3544620"/>
            <a:ext cx="457200" cy="477054"/>
          </a:xfrm>
          <a:prstGeom prst="rect">
            <a:avLst/>
          </a:prstGeom>
          <a:noFill/>
        </p:spPr>
        <p:txBody>
          <a:bodyPr wrap="square" rtlCol="0">
            <a:spAutoFit/>
          </a:bodyPr>
          <a:lstStyle/>
          <a:p>
            <a:r>
              <a:rPr lang="en-US" sz="2500" b="1" dirty="0">
                <a:solidFill>
                  <a:srgbClr val="C00000"/>
                </a:solidFill>
              </a:rPr>
              <a:t>3</a:t>
            </a:r>
          </a:p>
        </p:txBody>
      </p:sp>
      <p:sp>
        <p:nvSpPr>
          <p:cNvPr id="7" name="TextBox 6">
            <a:extLst>
              <a:ext uri="{FF2B5EF4-FFF2-40B4-BE49-F238E27FC236}">
                <a16:creationId xmlns:a16="http://schemas.microsoft.com/office/drawing/2014/main" id="{EB0F764C-34F8-2860-10BD-967E2AA52259}"/>
              </a:ext>
            </a:extLst>
          </p:cNvPr>
          <p:cNvSpPr txBox="1"/>
          <p:nvPr/>
        </p:nvSpPr>
        <p:spPr>
          <a:xfrm>
            <a:off x="7552266" y="2494754"/>
            <a:ext cx="457200" cy="477054"/>
          </a:xfrm>
          <a:prstGeom prst="rect">
            <a:avLst/>
          </a:prstGeom>
          <a:noFill/>
        </p:spPr>
        <p:txBody>
          <a:bodyPr wrap="square" rtlCol="0">
            <a:spAutoFit/>
          </a:bodyPr>
          <a:lstStyle/>
          <a:p>
            <a:r>
              <a:rPr lang="en-US" sz="2500" b="1" dirty="0">
                <a:solidFill>
                  <a:srgbClr val="C00000"/>
                </a:solidFill>
              </a:rPr>
              <a:t>4</a:t>
            </a:r>
          </a:p>
        </p:txBody>
      </p:sp>
      <p:sp>
        <p:nvSpPr>
          <p:cNvPr id="8" name="TextBox 7">
            <a:extLst>
              <a:ext uri="{FF2B5EF4-FFF2-40B4-BE49-F238E27FC236}">
                <a16:creationId xmlns:a16="http://schemas.microsoft.com/office/drawing/2014/main" id="{03601A73-ECC4-8A78-4263-E59CF871E5B2}"/>
              </a:ext>
            </a:extLst>
          </p:cNvPr>
          <p:cNvSpPr txBox="1"/>
          <p:nvPr/>
        </p:nvSpPr>
        <p:spPr>
          <a:xfrm>
            <a:off x="7518400" y="1411023"/>
            <a:ext cx="457200" cy="477054"/>
          </a:xfrm>
          <a:prstGeom prst="rect">
            <a:avLst/>
          </a:prstGeom>
          <a:noFill/>
        </p:spPr>
        <p:txBody>
          <a:bodyPr wrap="square" rtlCol="0">
            <a:spAutoFit/>
          </a:bodyPr>
          <a:lstStyle/>
          <a:p>
            <a:r>
              <a:rPr lang="en-US" sz="2500" b="1" dirty="0">
                <a:solidFill>
                  <a:srgbClr val="C00000"/>
                </a:solidFill>
              </a:rPr>
              <a:t>5</a:t>
            </a:r>
          </a:p>
        </p:txBody>
      </p:sp>
    </p:spTree>
    <p:extLst>
      <p:ext uri="{BB962C8B-B14F-4D97-AF65-F5344CB8AC3E}">
        <p14:creationId xmlns:p14="http://schemas.microsoft.com/office/powerpoint/2010/main" val="3518217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ABAB-627D-5FA5-E60D-28413B2A3C9A}"/>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84530F82-A74F-F266-F0BE-EE23CB497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58B7B6-8008-8A8C-2332-42F2ECCD98A5}"/>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chemeClr val="bg1">
                    <a:lumMod val="75000"/>
                  </a:schemeClr>
                </a:solidFill>
                <a:latin typeface="Calibri" panose="020F0502020204030204" pitchFamily="34" charset="0"/>
                <a:cs typeface="Calibri" panose="020F0502020204030204" pitchFamily="34" charset="0"/>
              </a:rPr>
              <a:t>Trophic levels </a:t>
            </a:r>
            <a:r>
              <a:rPr lang="en-US" sz="3200" dirty="0">
                <a:solidFill>
                  <a:schemeClr val="bg1">
                    <a:lumMod val="75000"/>
                  </a:schemeClr>
                </a:solidFill>
                <a:latin typeface="Calibri" panose="020F0502020204030204" pitchFamily="34" charset="0"/>
                <a:cs typeface="Calibri" panose="020F0502020204030204" pitchFamily="34" charset="0"/>
              </a:rPr>
              <a:t>are levels in the food chain, grouped by energy transfer.</a:t>
            </a:r>
          </a:p>
          <a:p>
            <a:pPr algn="ctr"/>
            <a:endParaRPr lang="en-US" sz="3200" dirty="0">
              <a:solidFill>
                <a:schemeClr val="bg1">
                  <a:lumMod val="75000"/>
                </a:schemeClr>
              </a:solidFill>
              <a:effectLst/>
              <a:latin typeface="Calibri" panose="020F0502020204030204" pitchFamily="34" charset="0"/>
              <a:cs typeface="Calibri" panose="020F0502020204030204" pitchFamily="34" charset="0"/>
            </a:endParaRPr>
          </a:p>
          <a:p>
            <a:pPr algn="ctr"/>
            <a:r>
              <a:rPr lang="en-US" sz="3200" dirty="0">
                <a:solidFill>
                  <a:schemeClr val="bg1">
                    <a:lumMod val="75000"/>
                  </a:schemeClr>
                </a:solidFill>
                <a:effectLst/>
                <a:latin typeface="Calibri" panose="020F0502020204030204" pitchFamily="34" charset="0"/>
                <a:cs typeface="Calibri" panose="020F0502020204030204" pitchFamily="34" charset="0"/>
              </a:rPr>
              <a:t>Each trophic level is given a number corresponding to </a:t>
            </a:r>
            <a:r>
              <a:rPr lang="en-US" sz="3200" b="1" dirty="0">
                <a:solidFill>
                  <a:schemeClr val="bg1">
                    <a:lumMod val="75000"/>
                  </a:schemeClr>
                </a:solidFill>
                <a:effectLst/>
                <a:latin typeface="Calibri" panose="020F0502020204030204" pitchFamily="34" charset="0"/>
                <a:cs typeface="Calibri" panose="020F0502020204030204" pitchFamily="34" charset="0"/>
              </a:rPr>
              <a:t>how many steps it is away from the start of the chain</a:t>
            </a:r>
            <a:r>
              <a:rPr lang="en-US" sz="3200" dirty="0">
                <a:solidFill>
                  <a:schemeClr val="bg1">
                    <a:lumMod val="75000"/>
                  </a:schemeClr>
                </a:solidFill>
                <a:effectLst/>
                <a:latin typeface="Calibri" panose="020F0502020204030204" pitchFamily="34" charset="0"/>
                <a:cs typeface="Calibri" panose="020F0502020204030204" pitchFamily="34" charset="0"/>
              </a:rPr>
              <a:t>.</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 name="TextBox 1">
            <a:extLst>
              <a:ext uri="{FF2B5EF4-FFF2-40B4-BE49-F238E27FC236}">
                <a16:creationId xmlns:a16="http://schemas.microsoft.com/office/drawing/2014/main" id="{F79A8E3E-F9C4-3D43-32E1-AB5AFB0CBFF7}"/>
              </a:ext>
            </a:extLst>
          </p:cNvPr>
          <p:cNvSpPr txBox="1"/>
          <p:nvPr/>
        </p:nvSpPr>
        <p:spPr>
          <a:xfrm>
            <a:off x="7620001" y="5644352"/>
            <a:ext cx="457200" cy="477054"/>
          </a:xfrm>
          <a:prstGeom prst="rect">
            <a:avLst/>
          </a:prstGeom>
          <a:noFill/>
        </p:spPr>
        <p:txBody>
          <a:bodyPr wrap="square" rtlCol="0">
            <a:spAutoFit/>
          </a:bodyPr>
          <a:lstStyle/>
          <a:p>
            <a:r>
              <a:rPr lang="en-US" sz="2500" b="1" dirty="0">
                <a:solidFill>
                  <a:srgbClr val="C00000"/>
                </a:solidFill>
              </a:rPr>
              <a:t>1</a:t>
            </a:r>
          </a:p>
        </p:txBody>
      </p:sp>
      <p:sp>
        <p:nvSpPr>
          <p:cNvPr id="3" name="TextBox 2">
            <a:extLst>
              <a:ext uri="{FF2B5EF4-FFF2-40B4-BE49-F238E27FC236}">
                <a16:creationId xmlns:a16="http://schemas.microsoft.com/office/drawing/2014/main" id="{DC7FF908-2A1E-37FC-F951-0FA7E5A6E763}"/>
              </a:ext>
            </a:extLst>
          </p:cNvPr>
          <p:cNvSpPr txBox="1"/>
          <p:nvPr/>
        </p:nvSpPr>
        <p:spPr>
          <a:xfrm>
            <a:off x="7603066" y="4594486"/>
            <a:ext cx="457200" cy="477054"/>
          </a:xfrm>
          <a:prstGeom prst="rect">
            <a:avLst/>
          </a:prstGeom>
          <a:noFill/>
        </p:spPr>
        <p:txBody>
          <a:bodyPr wrap="square" rtlCol="0">
            <a:spAutoFit/>
          </a:bodyPr>
          <a:lstStyle/>
          <a:p>
            <a:r>
              <a:rPr lang="en-US" sz="2500" b="1" dirty="0">
                <a:solidFill>
                  <a:srgbClr val="C00000"/>
                </a:solidFill>
              </a:rPr>
              <a:t>2</a:t>
            </a:r>
          </a:p>
        </p:txBody>
      </p:sp>
      <p:sp>
        <p:nvSpPr>
          <p:cNvPr id="5" name="TextBox 4">
            <a:extLst>
              <a:ext uri="{FF2B5EF4-FFF2-40B4-BE49-F238E27FC236}">
                <a16:creationId xmlns:a16="http://schemas.microsoft.com/office/drawing/2014/main" id="{95BB60E5-EE6F-2A93-173B-4F6C2DBC218C}"/>
              </a:ext>
            </a:extLst>
          </p:cNvPr>
          <p:cNvSpPr txBox="1"/>
          <p:nvPr/>
        </p:nvSpPr>
        <p:spPr>
          <a:xfrm>
            <a:off x="7586134" y="3544620"/>
            <a:ext cx="457200" cy="477054"/>
          </a:xfrm>
          <a:prstGeom prst="rect">
            <a:avLst/>
          </a:prstGeom>
          <a:noFill/>
        </p:spPr>
        <p:txBody>
          <a:bodyPr wrap="square" rtlCol="0">
            <a:spAutoFit/>
          </a:bodyPr>
          <a:lstStyle/>
          <a:p>
            <a:r>
              <a:rPr lang="en-US" sz="2500" b="1" dirty="0">
                <a:solidFill>
                  <a:srgbClr val="C00000"/>
                </a:solidFill>
              </a:rPr>
              <a:t>3</a:t>
            </a:r>
          </a:p>
        </p:txBody>
      </p:sp>
      <p:sp>
        <p:nvSpPr>
          <p:cNvPr id="6" name="TextBox 5">
            <a:extLst>
              <a:ext uri="{FF2B5EF4-FFF2-40B4-BE49-F238E27FC236}">
                <a16:creationId xmlns:a16="http://schemas.microsoft.com/office/drawing/2014/main" id="{9E5471F3-548A-7EB9-FEE4-BDBE218845FF}"/>
              </a:ext>
            </a:extLst>
          </p:cNvPr>
          <p:cNvSpPr txBox="1"/>
          <p:nvPr/>
        </p:nvSpPr>
        <p:spPr>
          <a:xfrm>
            <a:off x="7552266" y="2494754"/>
            <a:ext cx="457200" cy="477054"/>
          </a:xfrm>
          <a:prstGeom prst="rect">
            <a:avLst/>
          </a:prstGeom>
          <a:noFill/>
        </p:spPr>
        <p:txBody>
          <a:bodyPr wrap="square" rtlCol="0">
            <a:spAutoFit/>
          </a:bodyPr>
          <a:lstStyle/>
          <a:p>
            <a:r>
              <a:rPr lang="en-US" sz="2500" b="1" dirty="0">
                <a:solidFill>
                  <a:srgbClr val="C00000"/>
                </a:solidFill>
              </a:rPr>
              <a:t>4</a:t>
            </a:r>
          </a:p>
        </p:txBody>
      </p:sp>
      <p:sp>
        <p:nvSpPr>
          <p:cNvPr id="7" name="TextBox 6">
            <a:extLst>
              <a:ext uri="{FF2B5EF4-FFF2-40B4-BE49-F238E27FC236}">
                <a16:creationId xmlns:a16="http://schemas.microsoft.com/office/drawing/2014/main" id="{5BF23EA6-C1E1-928A-2D12-CE7F72473DE4}"/>
              </a:ext>
            </a:extLst>
          </p:cNvPr>
          <p:cNvSpPr txBox="1"/>
          <p:nvPr/>
        </p:nvSpPr>
        <p:spPr>
          <a:xfrm>
            <a:off x="7518400" y="1411023"/>
            <a:ext cx="457200" cy="477054"/>
          </a:xfrm>
          <a:prstGeom prst="rect">
            <a:avLst/>
          </a:prstGeom>
          <a:noFill/>
        </p:spPr>
        <p:txBody>
          <a:bodyPr wrap="square" rtlCol="0">
            <a:spAutoFit/>
          </a:bodyPr>
          <a:lstStyle/>
          <a:p>
            <a:r>
              <a:rPr lang="en-US" sz="2500" b="1" dirty="0">
                <a:solidFill>
                  <a:srgbClr val="C00000"/>
                </a:solidFill>
              </a:rPr>
              <a:t>5</a:t>
            </a:r>
          </a:p>
        </p:txBody>
      </p:sp>
    </p:spTree>
    <p:extLst>
      <p:ext uri="{BB962C8B-B14F-4D97-AF65-F5344CB8AC3E}">
        <p14:creationId xmlns:p14="http://schemas.microsoft.com/office/powerpoint/2010/main" val="216170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3</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92500" lnSpcReduction="10000"/>
          </a:bodyPr>
          <a:lstStyle/>
          <a:p>
            <a:pPr marL="0" indent="0">
              <a:buNone/>
            </a:pPr>
            <a:r>
              <a:rPr lang="en-US" i="1" dirty="0"/>
              <a:t>You should be able to:</a:t>
            </a:r>
          </a:p>
          <a:p>
            <a:pPr algn="l" rtl="0" fontAlgn="base">
              <a:buFont typeface="Arial" panose="020B0604020202020204" pitchFamily="34" charset="0"/>
              <a:buChar char="•"/>
            </a:pPr>
            <a:r>
              <a:rPr lang="en-US" b="0" i="0" u="none" strike="noStrike" dirty="0">
                <a:effectLst/>
              </a:rPr>
              <a:t>Know why/when a structured population model is needed</a:t>
            </a:r>
          </a:p>
          <a:p>
            <a:pPr algn="l" rtl="0" fontAlgn="base">
              <a:buFont typeface="Arial" panose="020B0604020202020204" pitchFamily="34" charset="0"/>
              <a:buChar char="•"/>
            </a:pPr>
            <a:r>
              <a:rPr lang="en-US" b="0" i="0" u="none" strike="noStrike" dirty="0">
                <a:effectLst/>
              </a:rPr>
              <a:t>From lab: know what elements of the transition matrix correspond to survival and fecundity for N</a:t>
            </a:r>
            <a:r>
              <a:rPr lang="en-US" b="0" i="0" u="none" strike="noStrike" baseline="30000" dirty="0">
                <a:effectLst/>
              </a:rPr>
              <a:t>th</a:t>
            </a:r>
            <a:r>
              <a:rPr lang="en-US" b="0" i="0" u="none" strike="noStrike" dirty="0">
                <a:effectLst/>
              </a:rPr>
              <a:t> age class and be able to identify the equation predicting the size of an age class in the next time interval</a:t>
            </a:r>
          </a:p>
          <a:p>
            <a:pPr algn="l" rtl="0" fontAlgn="base">
              <a:buFont typeface="Arial" panose="020B0604020202020204" pitchFamily="34" charset="0"/>
              <a:buChar char="•"/>
            </a:pPr>
            <a:r>
              <a:rPr lang="en-US" dirty="0"/>
              <a:t>Sketch graph of a demographic transition and corresponding population birth and death rates at different stages</a:t>
            </a:r>
          </a:p>
          <a:p>
            <a:pPr algn="l" rtl="0" fontAlgn="base">
              <a:buFont typeface="Arial" panose="020B0604020202020204" pitchFamily="34" charset="0"/>
              <a:buChar char="•"/>
            </a:pPr>
            <a:r>
              <a:rPr lang="en-US" dirty="0"/>
              <a:t>Predict the trajectory of a population (growing, shrinking, constant) by looking at its age pyramid</a:t>
            </a:r>
          </a:p>
          <a:p>
            <a:pPr algn="l" rtl="0" fontAlgn="base">
              <a:buFont typeface="Arial" panose="020B0604020202020204" pitchFamily="34" charset="0"/>
              <a:buChar char="•"/>
            </a:pPr>
            <a:r>
              <a:rPr lang="en-US" b="0" i="0" u="none" strike="noStrike" dirty="0">
                <a:effectLst/>
              </a:rPr>
              <a:t>Understand what a metapopulation is and why it matters</a:t>
            </a:r>
          </a:p>
          <a:p>
            <a:pPr algn="l" rtl="0" fontAlgn="base">
              <a:buFont typeface="Arial" panose="020B0604020202020204" pitchFamily="34" charset="0"/>
              <a:buChar char="•"/>
            </a:pPr>
            <a:r>
              <a:rPr lang="en-US" b="0" i="0" u="none" strike="noStrike" dirty="0">
                <a:effectLst/>
              </a:rPr>
              <a:t>Recognize and be able to apply Levins’ metapopulation model equation</a:t>
            </a:r>
          </a:p>
          <a:p>
            <a:pPr algn="l" rtl="0" fontAlgn="base">
              <a:buFont typeface="Arial" panose="020B0604020202020204" pitchFamily="34" charset="0"/>
              <a:buChar char="•"/>
            </a:pPr>
            <a:r>
              <a:rPr lang="en-US" dirty="0"/>
              <a:t>Name and describe the ‘metapopulation rescue effect’</a:t>
            </a:r>
            <a:endParaRPr lang="en-US" b="0" i="0" u="none" strike="noStrike" dirty="0">
              <a:effectLst/>
            </a:endParaRPr>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3424939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3"/>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4"/>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9"/>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7"/>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7"/>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7"/>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8"/>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9"/>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10"/>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1443A9-BF6F-9037-7685-A5DD4CF2C22B}"/>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5B02595-4648-C9B2-3F01-7D7384CB4EEA}"/>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89D2EA1D-45BB-FC50-789F-ED0A1F03A0A1}"/>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C9740F-2914-956B-FA46-A96F837B7EF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387ADDC-A069-EAB1-5FA6-F514DC07FAB9}"/>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57978D5-4BC5-A84F-A1B9-6411E1F5BCB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0019A14-4E48-80AD-4423-1B9F60CBAED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711B46-02EB-F44B-5240-36C6F1D8099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15A8619-5A58-BBCB-CBB9-42C66D34EC47}"/>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22BDC6E4-A17A-F43E-1104-DD2E0C106C9D}"/>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4F2B80DC-F242-440E-F984-E928BA302878}"/>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F40045F4-0197-19CB-52AE-FC191A92723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93C7880-98F8-7A60-ADAB-E86C61EE336C}"/>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591385B2-2C47-3337-9D75-2DBF82AFC23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EE9937-EF37-7ECD-A79E-83A9A4855787}"/>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FEE9937-EF37-7ECD-A79E-83A9A4855787}"/>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7432730-8658-A601-A453-AFFA5CBBBA34}"/>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E7432730-8658-A601-A453-AFFA5CBBBA34}"/>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D508A63A-7F45-3BEC-EF05-D6B46F1392A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7" name="Content Placeholder 2">
            <a:extLst>
              <a:ext uri="{FF2B5EF4-FFF2-40B4-BE49-F238E27FC236}">
                <a16:creationId xmlns:a16="http://schemas.microsoft.com/office/drawing/2014/main" id="{1C150C9C-16ED-0B5E-A9D4-958A54EBB463}"/>
              </a:ext>
            </a:extLst>
          </p:cNvPr>
          <p:cNvSpPr txBox="1">
            <a:spLocks/>
          </p:cNvSpPr>
          <p:nvPr/>
        </p:nvSpPr>
        <p:spPr>
          <a:xfrm>
            <a:off x="6241651" y="1309297"/>
            <a:ext cx="4497153" cy="5006836"/>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dirty="0"/>
              <a:t>The </a:t>
            </a:r>
            <a:r>
              <a:rPr lang="en-US" sz="3200" b="1" dirty="0">
                <a:solidFill>
                  <a:srgbClr val="C00000"/>
                </a:solidFill>
              </a:rPr>
              <a:t>zero-growth isocline </a:t>
            </a:r>
            <a:r>
              <a:rPr lang="en-US" sz="3200" dirty="0"/>
              <a:t>(or </a:t>
            </a:r>
            <a:r>
              <a:rPr lang="en-US" sz="3200" b="1" dirty="0">
                <a:solidFill>
                  <a:srgbClr val="C00000"/>
                </a:solidFill>
              </a:rPr>
              <a:t>nullcline</a:t>
            </a:r>
            <a:r>
              <a:rPr lang="en-US" sz="3200" dirty="0"/>
              <a:t>)</a:t>
            </a:r>
            <a:r>
              <a:rPr lang="en-US" sz="3200" b="1" dirty="0">
                <a:solidFill>
                  <a:srgbClr val="C00000"/>
                </a:solidFill>
              </a:rPr>
              <a:t> </a:t>
            </a:r>
            <a:r>
              <a:rPr lang="en-US" sz="3200" dirty="0"/>
              <a:t>refers to the line at which the rate of change for </a:t>
            </a:r>
            <a:r>
              <a:rPr lang="en-US" sz="3200" b="1" dirty="0">
                <a:solidFill>
                  <a:srgbClr val="C00000"/>
                </a:solidFill>
              </a:rPr>
              <a:t>one population in a two-population interaction model is not changing</a:t>
            </a:r>
            <a:r>
              <a:rPr lang="en-US" sz="3200" dirty="0"/>
              <a:t>.</a:t>
            </a:r>
          </a:p>
          <a:p>
            <a:pPr marL="0" indent="0" algn="ctr">
              <a:buNone/>
            </a:pPr>
            <a:endParaRPr lang="en-US" sz="3200" dirty="0"/>
          </a:p>
          <a:p>
            <a:pPr marL="0" indent="0" algn="ctr">
              <a:buNone/>
            </a:pPr>
            <a:r>
              <a:rPr lang="en-US" sz="3200" dirty="0"/>
              <a:t>(e.g. one of the differential equations is set equal to zero)</a:t>
            </a:r>
          </a:p>
          <a:p>
            <a:pPr marL="0" indent="0" algn="ctr">
              <a:buNone/>
            </a:pPr>
            <a:endParaRPr lang="en-US" sz="3200" dirty="0"/>
          </a:p>
        </p:txBody>
      </p:sp>
    </p:spTree>
    <p:extLst>
      <p:ext uri="{BB962C8B-B14F-4D97-AF65-F5344CB8AC3E}">
        <p14:creationId xmlns:p14="http://schemas.microsoft.com/office/powerpoint/2010/main" val="1904961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B43B7-0A85-88A3-0F17-969B4806FA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35368CB-05CE-DE36-175C-CA41DC01363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46121DA6-3125-8205-AC68-2208F989AF66}"/>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6CE5CDB-C4FB-08FB-91B0-5D931EDCEB56}"/>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2A4DEC4-EA1F-789B-E06C-ED36C3483721}"/>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987A922-6547-9185-F809-02394048590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743ACD5-9798-3B9E-4E83-E9EF7F248ED7}"/>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A9F92FA-A7ED-C844-4248-4297B5658DFD}"/>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910CBBF-0B3B-E68C-D2B2-76674A17ED1A}"/>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B2AC397F-2F22-2AFD-D60D-23126B9CD57C}"/>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C4D186EB-29C9-9F1E-D749-83CECCD912E0}"/>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38C6575-7F5F-4C61-0A89-912FE3ABE816}"/>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A1047BAA-404F-1E1E-A2C5-0C2C6423364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E4E5C9C-145D-8CB5-E6C5-DFFC049550F0}"/>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ABB5E67-C3E0-DFD4-C72C-872BA72E77EB}"/>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C6A44E-A48E-49B1-1A74-9E677B2798E4}"/>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19C6A44E-A48E-49B1-1A74-9E677B2798E4}"/>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461E9B-3AA0-7870-0AA1-7E276061B6EE}"/>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B0461E9B-3AA0-7870-0AA1-7E276061B6EE}"/>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293AB4B0-B6B1-C94F-D264-2A281B7E7F9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6" name="Content Placeholder 2">
            <a:extLst>
              <a:ext uri="{FF2B5EF4-FFF2-40B4-BE49-F238E27FC236}">
                <a16:creationId xmlns:a16="http://schemas.microsoft.com/office/drawing/2014/main" id="{8A8DFC87-F178-1BE4-0A0D-97A6D60B9662}"/>
              </a:ext>
            </a:extLst>
          </p:cNvPr>
          <p:cNvSpPr txBox="1">
            <a:spLocks/>
          </p:cNvSpPr>
          <p:nvPr/>
        </p:nvSpPr>
        <p:spPr>
          <a:xfrm>
            <a:off x="5485003" y="1335594"/>
            <a:ext cx="4437929"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0070C0"/>
                </a:solidFill>
              </a:rPr>
              <a:t>prey </a:t>
            </a:r>
            <a:r>
              <a:rPr lang="en-US" sz="2800" i="1" dirty="0"/>
              <a:t>isoclines?  </a:t>
            </a:r>
          </a:p>
          <a:p>
            <a:pPr marL="0" indent="0" algn="ctr">
              <a:buNone/>
            </a:pPr>
            <a:endParaRPr lang="en-US" sz="1500" i="1" dirty="0"/>
          </a:p>
          <a:p>
            <a:pPr marL="0" indent="0" algn="ctr">
              <a:buNone/>
            </a:pPr>
            <a:r>
              <a:rPr lang="en-US" sz="2800" i="1" dirty="0"/>
              <a:t>(hint: this means the prey population is not changing!)</a:t>
            </a:r>
          </a:p>
        </p:txBody>
      </p:sp>
    </p:spTree>
    <p:extLst>
      <p:ext uri="{BB962C8B-B14F-4D97-AF65-F5344CB8AC3E}">
        <p14:creationId xmlns:p14="http://schemas.microsoft.com/office/powerpoint/2010/main" val="3368370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A362-B7EE-9D44-CB6E-44C0854CC54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76EDE84-973A-5DF7-E23C-2FB723F5079D}"/>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BEE270AA-DB43-4880-5264-6C937727963A}"/>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1345A1B0-D153-CD1C-3F8C-319554466462}"/>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DDA110B-FA93-36F3-216A-7803E53F7A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45664D7-EDFD-69DF-1900-93C553AF3AF0}"/>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6F619E7-E9CF-FC70-E0F7-EDE89FD98EE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C010F79-2210-B4BC-6AA4-F40A4D0365E8}"/>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30D301-818E-BFF9-22AE-B0C33C0677A4}"/>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908FEC80-CA32-091B-4D49-9E783632C30D}"/>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5EDDA24A-335E-AAF9-AE19-DA987388F900}"/>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C57AF4F4-B36C-605B-A507-911BD970322E}"/>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1165C0F-C117-A23C-3E8E-901EC4548BE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C9851D-A523-2817-FF45-6131D32A3157}"/>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EE2CB30-AC01-9577-0406-4695EDD45B2D}"/>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84B245-1764-4EB0-3FA7-62E5EE927D64}"/>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AB84B245-1764-4EB0-3FA7-62E5EE927D64}"/>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39616A-963B-DBE6-472B-E0842B594AAD}"/>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DA39616A-963B-DBE6-472B-E0842B594AAD}"/>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99724397-9EC0-3C19-8A01-30FE61A86C4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3" name="Content Placeholder 2">
            <a:extLst>
              <a:ext uri="{FF2B5EF4-FFF2-40B4-BE49-F238E27FC236}">
                <a16:creationId xmlns:a16="http://schemas.microsoft.com/office/drawing/2014/main" id="{94679448-E3CF-DB78-535F-C4BD41FEB372}"/>
              </a:ext>
            </a:extLst>
          </p:cNvPr>
          <p:cNvSpPr txBox="1">
            <a:spLocks/>
          </p:cNvSpPr>
          <p:nvPr/>
        </p:nvSpPr>
        <p:spPr>
          <a:xfrm>
            <a:off x="5485003" y="1335594"/>
            <a:ext cx="4437929"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0070C0"/>
                </a:solidFill>
              </a:rPr>
              <a:t>prey </a:t>
            </a:r>
            <a:r>
              <a:rPr lang="en-US" sz="2800" i="1" dirty="0"/>
              <a:t>isoclines?  </a:t>
            </a:r>
          </a:p>
          <a:p>
            <a:pPr marL="0" indent="0" algn="ctr">
              <a:buNone/>
            </a:pPr>
            <a:endParaRPr lang="en-US" sz="1500" i="1" dirty="0"/>
          </a:p>
          <a:p>
            <a:pPr marL="0" indent="0" algn="ctr">
              <a:buNone/>
            </a:pPr>
            <a:r>
              <a:rPr lang="en-US" sz="2800" i="1" dirty="0"/>
              <a:t>(hint: this means the prey population is not changing!)</a:t>
            </a:r>
          </a:p>
        </p:txBody>
      </p:sp>
      <p:sp>
        <p:nvSpPr>
          <p:cNvPr id="30" name="Rectangle 29">
            <a:extLst>
              <a:ext uri="{FF2B5EF4-FFF2-40B4-BE49-F238E27FC236}">
                <a16:creationId xmlns:a16="http://schemas.microsoft.com/office/drawing/2014/main" id="{EC3240A5-164C-0D38-C720-5D30C9441179}"/>
              </a:ext>
            </a:extLst>
          </p:cNvPr>
          <p:cNvSpPr/>
          <p:nvPr/>
        </p:nvSpPr>
        <p:spPr>
          <a:xfrm>
            <a:off x="5638800" y="2191545"/>
            <a:ext cx="4284132" cy="8559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41F8739-CFB3-9964-5136-9579AFAC06D0}"/>
              </a:ext>
            </a:extLst>
          </p:cNvPr>
          <p:cNvCxnSpPr>
            <a:cxnSpLocks/>
          </p:cNvCxnSpPr>
          <p:nvPr/>
        </p:nvCxnSpPr>
        <p:spPr>
          <a:xfrm>
            <a:off x="5106955" y="1949369"/>
            <a:ext cx="1221215" cy="307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1058FDF-5918-CC6A-6E80-E7B24E892409}"/>
                  </a:ext>
                </a:extLst>
              </p:cNvPr>
              <p:cNvSpPr txBox="1"/>
              <p:nvPr/>
            </p:nvSpPr>
            <p:spPr>
              <a:xfrm>
                <a:off x="5485003" y="1993077"/>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panose="02040503050406030204" pitchFamily="18" charset="0"/>
                        </a:rPr>
                        <m:t>0</m:t>
                      </m:r>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33" name="TextBox 32">
                <a:extLst>
                  <a:ext uri="{FF2B5EF4-FFF2-40B4-BE49-F238E27FC236}">
                    <a16:creationId xmlns:a16="http://schemas.microsoft.com/office/drawing/2014/main" id="{21058FDF-5918-CC6A-6E80-E7B24E892409}"/>
                  </a:ext>
                </a:extLst>
              </p:cNvPr>
              <p:cNvSpPr txBox="1">
                <a:spLocks noRot="1" noChangeAspect="1" noMove="1" noResize="1" noEditPoints="1" noAdjustHandles="1" noChangeArrowheads="1" noChangeShapeType="1" noTextEdit="1"/>
              </p:cNvSpPr>
              <p:nvPr/>
            </p:nvSpPr>
            <p:spPr>
              <a:xfrm>
                <a:off x="5485003" y="1993077"/>
                <a:ext cx="4001311" cy="384721"/>
              </a:xfrm>
              <a:prstGeom prst="rect">
                <a:avLst/>
              </a:prstGeom>
              <a:blipFill>
                <a:blip r:embed="rId9"/>
                <a:stretch>
                  <a:fillRect t="-625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ACBB89-434F-75A9-106C-EE6F16642774}"/>
                  </a:ext>
                </a:extLst>
              </p:cNvPr>
              <p:cNvSpPr txBox="1"/>
              <p:nvPr/>
            </p:nvSpPr>
            <p:spPr>
              <a:xfrm>
                <a:off x="5484303" y="2539285"/>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panose="02040503050406030204" pitchFamily="18" charset="0"/>
                        </a:rPr>
                        <m:t>0</m:t>
                      </m:r>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𝑦</m:t>
                      </m:r>
                      <m:r>
                        <a:rPr lang="en-US" sz="2500" b="0" i="1" smtClean="0">
                          <a:solidFill>
                            <a:srgbClr val="0070C0"/>
                          </a:solidFill>
                          <a:latin typeface="Cambria Math" panose="02040503050406030204" pitchFamily="18" charset="0"/>
                          <a:ea typeface="Cambria Math" panose="02040503050406030204" pitchFamily="18" charset="0"/>
                        </a:rPr>
                        <m:t>)</m:t>
                      </m:r>
                    </m:oMath>
                  </m:oMathPara>
                </a14:m>
                <a:endParaRPr lang="en-US" sz="2500" dirty="0">
                  <a:solidFill>
                    <a:srgbClr val="0070C0"/>
                  </a:solidFill>
                </a:endParaRPr>
              </a:p>
            </p:txBody>
          </p:sp>
        </mc:Choice>
        <mc:Fallback xmlns="">
          <p:sp>
            <p:nvSpPr>
              <p:cNvPr id="34" name="TextBox 33">
                <a:extLst>
                  <a:ext uri="{FF2B5EF4-FFF2-40B4-BE49-F238E27FC236}">
                    <a16:creationId xmlns:a16="http://schemas.microsoft.com/office/drawing/2014/main" id="{F6ACBB89-434F-75A9-106C-EE6F16642774}"/>
                  </a:ext>
                </a:extLst>
              </p:cNvPr>
              <p:cNvSpPr txBox="1">
                <a:spLocks noRot="1" noChangeAspect="1" noMove="1" noResize="1" noEditPoints="1" noAdjustHandles="1" noChangeArrowheads="1" noChangeShapeType="1" noTextEdit="1"/>
              </p:cNvSpPr>
              <p:nvPr/>
            </p:nvSpPr>
            <p:spPr>
              <a:xfrm>
                <a:off x="5484303" y="2539285"/>
                <a:ext cx="4001311" cy="384721"/>
              </a:xfrm>
              <a:prstGeom prst="rect">
                <a:avLst/>
              </a:prstGeom>
              <a:blipFill>
                <a:blip r:embed="rId10"/>
                <a:stretch>
                  <a:fillRect t="-64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BA5EFE-582B-2851-C698-8EB735A33184}"/>
                  </a:ext>
                </a:extLst>
              </p:cNvPr>
              <p:cNvSpPr txBox="1"/>
              <p:nvPr/>
            </p:nvSpPr>
            <p:spPr>
              <a:xfrm>
                <a:off x="5484302" y="3164116"/>
                <a:ext cx="4001311" cy="1492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𝑖𝑠𝑜𝑐𝑙𝑖𝑛𝑒𝑠</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𝑎𝑡</m:t>
                      </m:r>
                      <m:r>
                        <a:rPr lang="en-US" sz="2500" b="0" i="1" smtClean="0">
                          <a:solidFill>
                            <a:srgbClr val="0070C0"/>
                          </a:solidFill>
                          <a:latin typeface="Cambria Math" panose="02040503050406030204" pitchFamily="18" charset="0"/>
                        </a:rPr>
                        <m:t>:</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𝑥</m:t>
                      </m:r>
                      <m:r>
                        <a:rPr lang="en-US" sz="2500" b="0" i="1" smtClean="0">
                          <a:solidFill>
                            <a:srgbClr val="0070C0"/>
                          </a:solidFill>
                          <a:latin typeface="Cambria Math" panose="02040503050406030204" pitchFamily="18" charset="0"/>
                        </a:rPr>
                        <m:t>=0</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b="0" i="1" smtClean="0">
                          <a:solidFill>
                            <a:srgbClr val="0070C0"/>
                          </a:solidFill>
                          <a:latin typeface="Cambria Math" panose="02040503050406030204" pitchFamily="18" charset="0"/>
                        </a:rPr>
                        <m:t>=</m:t>
                      </m:r>
                      <m:f>
                        <m:fPr>
                          <m:ctrlPr>
                            <a:rPr lang="en-US" sz="2500" b="0" i="1" smtClean="0">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35" name="TextBox 34">
                <a:extLst>
                  <a:ext uri="{FF2B5EF4-FFF2-40B4-BE49-F238E27FC236}">
                    <a16:creationId xmlns:a16="http://schemas.microsoft.com/office/drawing/2014/main" id="{90BA5EFE-582B-2851-C698-8EB735A33184}"/>
                  </a:ext>
                </a:extLst>
              </p:cNvPr>
              <p:cNvSpPr txBox="1">
                <a:spLocks noRot="1" noChangeAspect="1" noMove="1" noResize="1" noEditPoints="1" noAdjustHandles="1" noChangeArrowheads="1" noChangeShapeType="1" noTextEdit="1"/>
              </p:cNvSpPr>
              <p:nvPr/>
            </p:nvSpPr>
            <p:spPr>
              <a:xfrm>
                <a:off x="5484302" y="3164116"/>
                <a:ext cx="4001311" cy="1492909"/>
              </a:xfrm>
              <a:prstGeom prst="rect">
                <a:avLst/>
              </a:prstGeom>
              <a:blipFill>
                <a:blip r:embed="rId11"/>
                <a:stretch>
                  <a:fillRect t="-2542" b="-932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3955F344-64D7-7A12-9498-7D1163759A4B}"/>
              </a:ext>
            </a:extLst>
          </p:cNvPr>
          <p:cNvCxnSpPr>
            <a:cxnSpLocks/>
          </p:cNvCxnSpPr>
          <p:nvPr/>
        </p:nvCxnSpPr>
        <p:spPr>
          <a:xfrm flipH="1">
            <a:off x="8149895" y="4443543"/>
            <a:ext cx="706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8D1EFB6D-D2D1-A16D-BC17-BE0B76CFBF01}"/>
              </a:ext>
            </a:extLst>
          </p:cNvPr>
          <p:cNvSpPr txBox="1">
            <a:spLocks/>
          </p:cNvSpPr>
          <p:nvPr/>
        </p:nvSpPr>
        <p:spPr>
          <a:xfrm>
            <a:off x="8856133" y="4071128"/>
            <a:ext cx="3295073" cy="1711902"/>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This is the predator number that results in no change in the prey population!</a:t>
            </a:r>
          </a:p>
          <a:p>
            <a:pPr marL="0" indent="0" algn="ctr">
              <a:buNone/>
            </a:pPr>
            <a:r>
              <a:rPr lang="en-US" sz="2800" i="1" dirty="0"/>
              <a:t>(because prey are top-down regulated)</a:t>
            </a:r>
          </a:p>
        </p:txBody>
      </p:sp>
    </p:spTree>
    <p:extLst>
      <p:ext uri="{BB962C8B-B14F-4D97-AF65-F5344CB8AC3E}">
        <p14:creationId xmlns:p14="http://schemas.microsoft.com/office/powerpoint/2010/main" val="325345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086C9-B905-1F0B-9ECC-966102AA32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AF6DC54-99B6-09FC-1C03-F001B8F530C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1B7C67AA-24CE-5C77-9DB3-09DFACD9A235}"/>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8A53CE4-C2D1-F397-40DF-6B672E8DD19B}"/>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BC2C536-0855-AE10-8CE4-5817049A825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79F658A-2371-ECD0-01CF-10808C8C1E6D}"/>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09A236F5-A4EA-E46B-674C-D3DB2EC87620}"/>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AB35D7-B7DD-DF10-99E1-7DC12783DA6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A798FEC-0FBB-9852-D806-6DB58C02C0E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FA1E0FAB-8207-9C68-3870-B973BA73F5B8}"/>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63482F14-270D-39B5-0DF8-01017B5CDF79}"/>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BA3602F-1A4B-76AE-8798-75E024A58528}"/>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77574F2D-76B0-267A-DB0F-19E5B43CA78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6E36761-03E3-453A-1F05-8CDDFECC916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6C32FE6-45F5-82E2-5F93-45E47807226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B73BF4-5FA7-E4DE-3F74-20DCCF5CD0AB}"/>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BAB73BF4-5FA7-E4DE-3F74-20DCCF5CD0AB}"/>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B85F19-8BD0-6E16-01F0-CEC86877985C}"/>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08B85F19-8BD0-6E16-01F0-CEC86877985C}"/>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CE01D026-48C2-D51A-D761-C495FCD69A23}"/>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6" name="Content Placeholder 2">
            <a:extLst>
              <a:ext uri="{FF2B5EF4-FFF2-40B4-BE49-F238E27FC236}">
                <a16:creationId xmlns:a16="http://schemas.microsoft.com/office/drawing/2014/main" id="{1619DFF6-020C-9A4C-B504-0B85C65C06A2}"/>
              </a:ext>
            </a:extLst>
          </p:cNvPr>
          <p:cNvSpPr txBox="1">
            <a:spLocks/>
          </p:cNvSpPr>
          <p:nvPr/>
        </p:nvSpPr>
        <p:spPr>
          <a:xfrm>
            <a:off x="5485003" y="1335594"/>
            <a:ext cx="513577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C00000"/>
                </a:solidFill>
              </a:rPr>
              <a:t>predator</a:t>
            </a:r>
            <a:r>
              <a:rPr lang="en-US" sz="2800" b="1" i="1" dirty="0">
                <a:solidFill>
                  <a:srgbClr val="0070C0"/>
                </a:solidFill>
              </a:rPr>
              <a:t> </a:t>
            </a:r>
            <a:r>
              <a:rPr lang="en-US" sz="2800" i="1" dirty="0"/>
              <a:t>isoclines?  </a:t>
            </a:r>
          </a:p>
          <a:p>
            <a:pPr marL="0" indent="0" algn="ctr">
              <a:buNone/>
            </a:pPr>
            <a:endParaRPr lang="en-US" sz="1500" i="1" dirty="0"/>
          </a:p>
          <a:p>
            <a:pPr marL="0" indent="0" algn="ctr">
              <a:buNone/>
            </a:pPr>
            <a:r>
              <a:rPr lang="en-US" sz="2800" i="1" dirty="0"/>
              <a:t>(hint: this means the predator population is not changing!)</a:t>
            </a:r>
          </a:p>
        </p:txBody>
      </p:sp>
    </p:spTree>
    <p:extLst>
      <p:ext uri="{BB962C8B-B14F-4D97-AF65-F5344CB8AC3E}">
        <p14:creationId xmlns:p14="http://schemas.microsoft.com/office/powerpoint/2010/main" val="199681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58E7-0B03-15FE-30B0-4D25F8838D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88145A-257B-DED3-5336-18A471F5EF76}"/>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22F3FB33-BB68-E554-54AE-54E591BCF50C}"/>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5CF0EA76-7E88-391D-9173-56EB34540788}"/>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6528B17-95F4-1A33-758A-D97AE06E7FE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C6D51241-0E21-F625-F276-43E29815DC40}"/>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B34EE014-E6F7-9271-5486-7C838D40B003}"/>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C6D23E25-95C5-3E2E-FEBF-586147FDFB40}"/>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66118B48-63A5-2695-B7CD-2CDA2D31A758}"/>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E55C5423-5631-2617-9B41-11C267EAD7A8}"/>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19FEFD0D-9714-3660-5E96-406D2C02CB7A}"/>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8FE8D00C-F109-8CBA-1CB3-15031328764E}"/>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1F206114-3078-73A4-2D14-0DDEA6BFEC01}"/>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9DADE670-3166-2EA0-B79F-5FB1D088D102}"/>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8BDB839C-4566-99B3-0D38-0DBDC1F13C02}"/>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03DF9E3F-AE20-DB46-1CFD-F8C84BF5D3F6}"/>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FE619FBF-FA12-401A-DFC2-E9974DF623B4}"/>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CD04F2B3-1058-15F1-9C17-9CA27F5B483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6ABE3681-1F50-0A9F-65C2-C19781C6335B}"/>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89A81D13-4501-63A9-D0B0-5A2091A5D5E8}"/>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1707E5BA-D634-AC21-1E5A-3436957CE383}"/>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1D492A31-1251-2F10-F143-61B982DECFD7}"/>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DF786AA7-2FCE-1FA5-4C9F-1FC28E9D1D02}"/>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7A81D2A7-F4DB-523A-0703-3971A05F4940}"/>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20652CD6-4FB0-84DF-F5B0-6EAF3552ED19}"/>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3E9911A6-06EB-097B-4E12-29CBF67A6194}"/>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C5135DCC-9C7D-3B73-48A5-A6B19AF15329}"/>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6DD86D87-4DEC-C056-B612-C8DC59CEF01C}"/>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E8ED1842-DD31-3175-6092-D826CA9734ED}"/>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9151A6A-F8BA-10B4-9DC2-009BA3D84AED}"/>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8FB02BA-BAAF-050B-06DE-C28772447DC3}"/>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6DA4A1A-E207-D1D6-9025-27FA3DE25B31}"/>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1A30A18C-9598-92D3-6A21-3A8866C8AB1B}"/>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6A475CA-B414-8E72-8C86-AA2550EA9A13}"/>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C85C3337-588D-7D04-6A91-5FA56FA7F1B4}"/>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A41046EB-D547-A96A-2187-20485F85ABAA}"/>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FD0AF2FF-3924-93AB-EF16-7685285D4B07}"/>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24DAA96B-9049-C7CA-3849-4D691D23F3ED}"/>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92B38ACF-DA9D-95BB-72AB-296D80EC44F3}"/>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22A548B5-5869-F3AE-22C7-9EB7BA92B494}"/>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DDDD6167-8B6A-ECC0-5AA8-8FA015BBFAFE}"/>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F3EE1012-B339-3701-E987-DD9B6A6AF065}"/>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0BE702D3-56BD-0036-E46B-552FEEC1A780}"/>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766DB6E-37AC-B0E8-837B-1C9A290ECB92}"/>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F766DB6E-37AC-B0E8-837B-1C9A290ECB92}"/>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035372CE-79F5-21C3-90C8-84B7686B8D56}"/>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397CDBD0-74CD-C6A1-9CAA-4D4305CA6402}"/>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EA94447-FF1A-AE86-CD3E-ABB8CAE3340D}"/>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EA94447-FF1A-AE86-CD3E-ABB8CAE3340D}"/>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D5E94B-3343-D307-2AE8-7E722004815B}"/>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ED5E94B-3343-D307-2AE8-7E722004815B}"/>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EC572F3-C829-4277-3E70-76E0F8913C93}"/>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7EC572F3-C829-4277-3E70-76E0F8913C93}"/>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E04AD45-E6D4-9273-99BD-96B0A018FB27}"/>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EE04AD45-E6D4-9273-99BD-96B0A018FB27}"/>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DAA3E33-B6E4-B32A-35D4-44923ABDA820}"/>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9DAA3E33-B6E4-B32A-35D4-44923ABDA820}"/>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2B53947-E81A-7235-6EC7-22818A9B824C}"/>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52B53947-E81A-7235-6EC7-22818A9B824C}"/>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D634A5-E942-4900-7117-58D4DD6B1858}"/>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28D634A5-E942-4900-7117-58D4DD6B1858}"/>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FFB7D97-7282-17AD-FA4C-5A01554444E3}"/>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2FFB7D97-7282-17AD-FA4C-5A01554444E3}"/>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28A0A0-213C-8957-B98D-AFBEFC836E98}"/>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CE28A0A0-213C-8957-B98D-AFBEFC836E98}"/>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7A051FA-F223-B057-EEDC-871BC68684AA}"/>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47A051FA-F223-B057-EEDC-871BC68684AA}"/>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7F8C6E-0AC6-63BC-8D66-BC1FE118DBDA}"/>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27F8C6E-0AC6-63BC-8D66-BC1FE118DBDA}"/>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3FC120-6E90-13A7-A561-5BF3F398634E}"/>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63FC120-6E90-13A7-A561-5BF3F398634E}"/>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EB06C9F-691F-14E1-9AA0-DCEA47867F9F}"/>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EB06C9F-691F-14E1-9AA0-DCEA47867F9F}"/>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A40D2B4-1DEC-213F-ED75-47553D1A3684}"/>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A40D2B4-1DEC-213F-ED75-47553D1A3684}"/>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6B118B-E8DB-8880-CC84-D043FAB949A9}"/>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EA6B118B-E8DB-8880-CC84-D043FAB949A9}"/>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D380EAF-7232-1BC6-315A-E48C0B77C07F}"/>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D380EAF-7232-1BC6-315A-E48C0B77C07F}"/>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A8EA586-92D1-9A69-B8D4-0A0CB2AD8DFC}"/>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3A8EA586-92D1-9A69-B8D4-0A0CB2AD8DFC}"/>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3982038-2B39-11A0-B512-F0A99B106B11}"/>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93982038-2B39-11A0-B512-F0A99B106B11}"/>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2176FC3-0E5B-0D71-5A94-DCF4073292EA}"/>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82176FC3-0E5B-0D71-5A94-DCF4073292EA}"/>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F6563F0-99AB-D38A-0882-EAFE6C348077}"/>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4F6563F0-99AB-D38A-0882-EAFE6C348077}"/>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B8794F0-4BDF-289C-DA14-CFA4F068AC15}"/>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B8794F0-4BDF-289C-DA14-CFA4F068AC15}"/>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34" name="Title 1">
            <a:extLst>
              <a:ext uri="{FF2B5EF4-FFF2-40B4-BE49-F238E27FC236}">
                <a16:creationId xmlns:a16="http://schemas.microsoft.com/office/drawing/2014/main" id="{EC0E2C92-423F-A8B3-E5CB-17F2DDAE9FC6}"/>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dirty="0"/>
              <a:t>             </a:t>
            </a:r>
            <a:r>
              <a:rPr lang="en-US" sz="2800" b="1" dirty="0">
                <a:solidFill>
                  <a:srgbClr val="C00000"/>
                </a:solidFill>
                <a:latin typeface="+mn-lt"/>
              </a:rPr>
              <a:t>zero-growth lines</a:t>
            </a:r>
            <a:r>
              <a:rPr lang="en-US" sz="2800" dirty="0">
                <a:solidFill>
                  <a:srgbClr val="C00000"/>
                </a:solidFill>
                <a:latin typeface="+mn-lt"/>
              </a:rPr>
              <a:t> </a:t>
            </a:r>
            <a:r>
              <a:rPr lang="en-US" sz="2800" dirty="0">
                <a:latin typeface="+mn-lt"/>
              </a:rPr>
              <a:t>to evaluate lemur population trajectories across different </a:t>
            </a:r>
            <a:r>
              <a:rPr lang="en-US" sz="2800" b="1" dirty="0">
                <a:solidFill>
                  <a:srgbClr val="C00000"/>
                </a:solidFill>
                <a:latin typeface="+mn-lt"/>
              </a:rPr>
              <a:t>mortality rates</a:t>
            </a:r>
            <a:r>
              <a:rPr lang="en-US" sz="2800" dirty="0">
                <a:latin typeface="+mn-lt"/>
              </a:rPr>
              <a:t>.</a:t>
            </a:r>
          </a:p>
        </p:txBody>
      </p:sp>
      <p:sp>
        <p:nvSpPr>
          <p:cNvPr id="7" name="Title 1">
            <a:extLst>
              <a:ext uri="{FF2B5EF4-FFF2-40B4-BE49-F238E27FC236}">
                <a16:creationId xmlns:a16="http://schemas.microsoft.com/office/drawing/2014/main" id="{0ECB88D4-90A6-F26E-FB37-7941C6070915}"/>
              </a:ext>
            </a:extLst>
          </p:cNvPr>
          <p:cNvSpPr txBox="1">
            <a:spLocks/>
          </p:cNvSpPr>
          <p:nvPr/>
        </p:nvSpPr>
        <p:spPr>
          <a:xfrm>
            <a:off x="5721932" y="4515545"/>
            <a:ext cx="3965835"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Bigger 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9" name="Title 1">
            <a:extLst>
              <a:ext uri="{FF2B5EF4-FFF2-40B4-BE49-F238E27FC236}">
                <a16:creationId xmlns:a16="http://schemas.microsoft.com/office/drawing/2014/main" id="{C2C435B7-1DAD-B86F-2D98-5C4095E7AE92}"/>
              </a:ext>
            </a:extLst>
          </p:cNvPr>
          <p:cNvSpPr txBox="1">
            <a:spLocks/>
          </p:cNvSpPr>
          <p:nvPr/>
        </p:nvSpPr>
        <p:spPr>
          <a:xfrm>
            <a:off x="5721932" y="2869378"/>
            <a:ext cx="3715142"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Smaller lemurs with </a:t>
            </a:r>
            <a:r>
              <a:rPr lang="en-US" sz="2800" b="1" dirty="0">
                <a:solidFill>
                  <a:srgbClr val="C00000"/>
                </a:solidFill>
                <a:latin typeface="+mn-lt"/>
              </a:rPr>
              <a:t>faster life histories</a:t>
            </a:r>
            <a:r>
              <a:rPr lang="en-US" sz="2800" dirty="0">
                <a:solidFill>
                  <a:srgbClr val="C00000"/>
                </a:solidFill>
                <a:latin typeface="+mn-lt"/>
              </a:rPr>
              <a:t> </a:t>
            </a:r>
            <a:r>
              <a:rPr lang="en-US" sz="2800" dirty="0">
                <a:latin typeface="+mn-lt"/>
              </a:rPr>
              <a:t>are resilient to </a:t>
            </a:r>
            <a:r>
              <a:rPr lang="en-US" sz="2800" b="1" dirty="0">
                <a:solidFill>
                  <a:srgbClr val="C00000"/>
                </a:solidFill>
                <a:latin typeface="+mn-lt"/>
              </a:rPr>
              <a:t>mortality</a:t>
            </a:r>
            <a:r>
              <a:rPr lang="en-US" sz="2800" dirty="0">
                <a:latin typeface="+mn-lt"/>
              </a:rPr>
              <a:t>.</a:t>
            </a:r>
          </a:p>
        </p:txBody>
      </p:sp>
      <p:sp>
        <p:nvSpPr>
          <p:cNvPr id="40" name="TextBox 39">
            <a:extLst>
              <a:ext uri="{FF2B5EF4-FFF2-40B4-BE49-F238E27FC236}">
                <a16:creationId xmlns:a16="http://schemas.microsoft.com/office/drawing/2014/main" id="{36693613-F778-EFB2-6681-9ABCBED31D8B}"/>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242474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5EAD-A8CD-3C06-527A-2AE3749D2E0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E115D1-0F23-843C-D229-A3C434C82B50}"/>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FC823C3-609F-8E41-C786-5427D178C1F3}"/>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5EB855CB-5323-D7FC-9FA3-9F6ED318CFB2}"/>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908791-D5DE-01AC-39BE-CF16A1878B7E}"/>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87970DEB-812C-9CE4-2125-7D5993E5D217}"/>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9DF74E19-3CCC-3649-56F2-4E7D2838B984}"/>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E73A31C-1ACD-EF42-E5C8-630CA12B06E4}"/>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D5F6D9D-E1A8-2F27-91C2-6C5EF567E0C0}"/>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8B4F31DD-37A2-3C5C-028E-0FE9D1C75E5C}"/>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0583B2E7-84F6-CC78-26DE-E2BDDBD1F7D8}"/>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9862CE4-A7BA-479B-EB3C-6530EA6F83E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67E59E3F-3800-38CD-3BFD-480D9AF38B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D6747B6-D90A-FEBD-F0FA-B310C856FB1D}"/>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2B5A77E2-4918-E528-A665-4B8EBBC5ED3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B7F84C-7C27-3462-9B76-362041776D7D}"/>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5BB7F84C-7C27-3462-9B76-362041776D7D}"/>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23DC999-F392-D6EC-242E-81C9B4D3DBC6}"/>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F23DC999-F392-D6EC-242E-81C9B4D3DBC6}"/>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B280473A-9907-BE43-C932-3CE75341611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 name="Content Placeholder 2">
            <a:extLst>
              <a:ext uri="{FF2B5EF4-FFF2-40B4-BE49-F238E27FC236}">
                <a16:creationId xmlns:a16="http://schemas.microsoft.com/office/drawing/2014/main" id="{11D7CD96-353B-0328-B39B-7E4A558A4DBB}"/>
              </a:ext>
            </a:extLst>
          </p:cNvPr>
          <p:cNvSpPr txBox="1">
            <a:spLocks/>
          </p:cNvSpPr>
          <p:nvPr/>
        </p:nvSpPr>
        <p:spPr>
          <a:xfrm>
            <a:off x="5485003" y="1278076"/>
            <a:ext cx="513577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C00000"/>
                </a:solidFill>
              </a:rPr>
              <a:t>predator</a:t>
            </a:r>
            <a:r>
              <a:rPr lang="en-US" sz="2800" b="1" i="1" dirty="0">
                <a:solidFill>
                  <a:srgbClr val="0070C0"/>
                </a:solidFill>
              </a:rPr>
              <a:t> </a:t>
            </a:r>
            <a:r>
              <a:rPr lang="en-US" sz="2800" i="1" dirty="0"/>
              <a:t>isoclines?  </a:t>
            </a:r>
          </a:p>
          <a:p>
            <a:pPr marL="0" indent="0" algn="ctr">
              <a:buNone/>
            </a:pPr>
            <a:endParaRPr lang="en-US" sz="2800" i="1" dirty="0"/>
          </a:p>
          <a:p>
            <a:pPr marL="0" indent="0" algn="ctr">
              <a:buNone/>
            </a:pPr>
            <a:endParaRPr lang="en-US" sz="2800"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192D1C-1A16-9D57-AADE-B80EA29EF287}"/>
                  </a:ext>
                </a:extLst>
              </p:cNvPr>
              <p:cNvSpPr txBox="1"/>
              <p:nvPr/>
            </p:nvSpPr>
            <p:spPr>
              <a:xfrm>
                <a:off x="5485003" y="1993077"/>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rPr>
                        <m:t>0</m:t>
                      </m:r>
                      <m:r>
                        <a:rPr lang="en-US" sz="2500" b="0" i="1" smtClean="0">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𝛿</m:t>
                      </m:r>
                      <m:r>
                        <a:rPr lang="en-US" sz="2500" i="1">
                          <a:solidFill>
                            <a:srgbClr val="C00000"/>
                          </a:solidFill>
                          <a:latin typeface="Cambria Math" panose="02040503050406030204" pitchFamily="18" charset="0"/>
                          <a:ea typeface="Cambria Math" panose="02040503050406030204" pitchFamily="18" charset="0"/>
                        </a:rPr>
                        <m:t>𝑥𝑦</m:t>
                      </m:r>
                      <m:r>
                        <a:rPr lang="en-US" sz="2500" i="1">
                          <a:solidFill>
                            <a:srgbClr val="C00000"/>
                          </a:solidFill>
                          <a:latin typeface="Cambria Math" panose="02040503050406030204" pitchFamily="18" charset="0"/>
                          <a:ea typeface="Cambria Math" panose="02040503050406030204" pitchFamily="18" charset="0"/>
                        </a:rPr>
                        <m:t> −</m:t>
                      </m:r>
                      <m:r>
                        <a:rPr lang="en-US" sz="2500" i="1">
                          <a:solidFill>
                            <a:srgbClr val="C00000"/>
                          </a:solidFill>
                          <a:latin typeface="Cambria Math" panose="02040503050406030204" pitchFamily="18" charset="0"/>
                          <a:ea typeface="Cambria Math" panose="02040503050406030204" pitchFamily="18" charset="0"/>
                        </a:rPr>
                        <m:t>𝛾</m:t>
                      </m:r>
                      <m:r>
                        <a:rPr lang="en-US" sz="2500" i="1">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E3192D1C-1A16-9D57-AADE-B80EA29EF287}"/>
                  </a:ext>
                </a:extLst>
              </p:cNvPr>
              <p:cNvSpPr txBox="1">
                <a:spLocks noRot="1" noChangeAspect="1" noMove="1" noResize="1" noEditPoints="1" noAdjustHandles="1" noChangeArrowheads="1" noChangeShapeType="1" noTextEdit="1"/>
              </p:cNvSpPr>
              <p:nvPr/>
            </p:nvSpPr>
            <p:spPr>
              <a:xfrm>
                <a:off x="5485003" y="1993077"/>
                <a:ext cx="4001311" cy="384721"/>
              </a:xfrm>
              <a:prstGeom prst="rect">
                <a:avLst/>
              </a:prstGeom>
              <a:blipFill>
                <a:blip r:embed="rId9"/>
                <a:stretch>
                  <a:fillRect t="-625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469038-3F0F-B901-5B70-27B2E5025EAA}"/>
                  </a:ext>
                </a:extLst>
              </p:cNvPr>
              <p:cNvSpPr txBox="1"/>
              <p:nvPr/>
            </p:nvSpPr>
            <p:spPr>
              <a:xfrm>
                <a:off x="5484303" y="2539285"/>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rPr>
                        <m:t>0</m:t>
                      </m:r>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𝑦</m:t>
                      </m:r>
                      <m:r>
                        <a:rPr lang="en-US" sz="2500" i="1">
                          <a:solidFill>
                            <a:srgbClr val="C00000"/>
                          </a:solidFill>
                          <a:latin typeface="Cambria Math" panose="02040503050406030204" pitchFamily="18" charset="0"/>
                          <a:ea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𝛿</m:t>
                      </m:r>
                      <m:r>
                        <a:rPr lang="en-US" sz="2500" i="1">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ea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m:t>
                      </m:r>
                    </m:oMath>
                  </m:oMathPara>
                </a14:m>
                <a:endParaRPr lang="en-US" sz="2500" dirty="0">
                  <a:solidFill>
                    <a:srgbClr val="C00000"/>
                  </a:solidFill>
                </a:endParaRPr>
              </a:p>
            </p:txBody>
          </p:sp>
        </mc:Choice>
        <mc:Fallback xmlns="">
          <p:sp>
            <p:nvSpPr>
              <p:cNvPr id="4" name="TextBox 3">
                <a:extLst>
                  <a:ext uri="{FF2B5EF4-FFF2-40B4-BE49-F238E27FC236}">
                    <a16:creationId xmlns:a16="http://schemas.microsoft.com/office/drawing/2014/main" id="{6C469038-3F0F-B901-5B70-27B2E5025EAA}"/>
                  </a:ext>
                </a:extLst>
              </p:cNvPr>
              <p:cNvSpPr txBox="1">
                <a:spLocks noRot="1" noChangeAspect="1" noMove="1" noResize="1" noEditPoints="1" noAdjustHandles="1" noChangeArrowheads="1" noChangeShapeType="1" noTextEdit="1"/>
              </p:cNvSpPr>
              <p:nvPr/>
            </p:nvSpPr>
            <p:spPr>
              <a:xfrm>
                <a:off x="5484303" y="2539285"/>
                <a:ext cx="4001311" cy="384721"/>
              </a:xfrm>
              <a:prstGeom prst="rect">
                <a:avLst/>
              </a:prstGeom>
              <a:blipFill>
                <a:blip r:embed="rId10"/>
                <a:stretch>
                  <a:fillRect t="-64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0DCE03-7878-D71B-6400-E9CF9A76A040}"/>
                  </a:ext>
                </a:extLst>
              </p:cNvPr>
              <p:cNvSpPr txBox="1"/>
              <p:nvPr/>
            </p:nvSpPr>
            <p:spPr>
              <a:xfrm>
                <a:off x="5484302" y="3164116"/>
                <a:ext cx="4001311" cy="14281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𝑖𝑠𝑜𝑐𝑙𝑖𝑛𝑒𝑠</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𝑎𝑡</m:t>
                      </m:r>
                      <m:r>
                        <a:rPr lang="en-US" sz="2500" b="0" i="1" smtClean="0">
                          <a:solidFill>
                            <a:srgbClr val="C00000"/>
                          </a:solidFill>
                          <a:latin typeface="Cambria Math" panose="02040503050406030204" pitchFamily="18" charset="0"/>
                        </a:rPr>
                        <m:t>:</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rPr>
                        <m:t>=</m:t>
                      </m:r>
                      <m:f>
                        <m:fPr>
                          <m:ctrlPr>
                            <a:rPr lang="en-US" sz="2500" b="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C00000"/>
                  </a:solidFill>
                </a:endParaRPr>
              </a:p>
            </p:txBody>
          </p:sp>
        </mc:Choice>
        <mc:Fallback xmlns="">
          <p:sp>
            <p:nvSpPr>
              <p:cNvPr id="5" name="TextBox 4">
                <a:extLst>
                  <a:ext uri="{FF2B5EF4-FFF2-40B4-BE49-F238E27FC236}">
                    <a16:creationId xmlns:a16="http://schemas.microsoft.com/office/drawing/2014/main" id="{080DCE03-7878-D71B-6400-E9CF9A76A040}"/>
                  </a:ext>
                </a:extLst>
              </p:cNvPr>
              <p:cNvSpPr txBox="1">
                <a:spLocks noRot="1" noChangeAspect="1" noMove="1" noResize="1" noEditPoints="1" noAdjustHandles="1" noChangeArrowheads="1" noChangeShapeType="1" noTextEdit="1"/>
              </p:cNvSpPr>
              <p:nvPr/>
            </p:nvSpPr>
            <p:spPr>
              <a:xfrm>
                <a:off x="5484302" y="3164116"/>
                <a:ext cx="4001311" cy="1428148"/>
              </a:xfrm>
              <a:prstGeom prst="rect">
                <a:avLst/>
              </a:prstGeom>
              <a:blipFill>
                <a:blip r:embed="rId11"/>
                <a:stretch>
                  <a:fillRect t="-2655" b="-6195"/>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D77DCBF0-9C6A-B5BF-5F13-EDB68A08E902}"/>
              </a:ext>
            </a:extLst>
          </p:cNvPr>
          <p:cNvCxnSpPr>
            <a:cxnSpLocks/>
          </p:cNvCxnSpPr>
          <p:nvPr/>
        </p:nvCxnSpPr>
        <p:spPr>
          <a:xfrm flipH="1">
            <a:off x="8149895" y="4443543"/>
            <a:ext cx="706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247A77D-E145-C064-DF98-52A888730197}"/>
              </a:ext>
            </a:extLst>
          </p:cNvPr>
          <p:cNvSpPr txBox="1">
            <a:spLocks/>
          </p:cNvSpPr>
          <p:nvPr/>
        </p:nvSpPr>
        <p:spPr>
          <a:xfrm>
            <a:off x="8856133" y="4071128"/>
            <a:ext cx="3295073" cy="1711902"/>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This is the prey number that results in no change in the predator population!</a:t>
            </a:r>
          </a:p>
          <a:p>
            <a:pPr marL="0" indent="0" algn="ctr">
              <a:buNone/>
            </a:pPr>
            <a:r>
              <a:rPr lang="en-US" sz="2800" i="1" dirty="0"/>
              <a:t>(because predators are bottom-up regulated)</a:t>
            </a:r>
          </a:p>
        </p:txBody>
      </p:sp>
    </p:spTree>
    <p:extLst>
      <p:ext uri="{BB962C8B-B14F-4D97-AF65-F5344CB8AC3E}">
        <p14:creationId xmlns:p14="http://schemas.microsoft.com/office/powerpoint/2010/main" val="1545258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4F02F-2D9B-F144-3997-994CB80AD23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F3BD6BA-3AEE-007E-5260-B8C3D975F2BE}"/>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D1100AD-ED96-FA5A-F314-C66EC5928FC1}"/>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7C806A4D-1D19-9349-6DE6-EACBAD3C260E}"/>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A134153-F6F7-2DA2-28DF-CBF3CF95946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34FA765C-C4A8-6F89-E79A-B549451FB08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04C08AB8-E806-6F3A-718C-900B14459C9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499BA4C-01A8-26F8-0FAE-EA268DA8942A}"/>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E6685C-D2F4-2C7C-145A-E4DE747A234E}"/>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F8329536-3B4E-D83B-DABE-23B836DA6B96}"/>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9F3090BA-7F55-5C7C-8BA4-C2289632C364}"/>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B1A0E13-F6C4-848F-7ED5-E8C22BC1DDF0}"/>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E65911E4-181E-B57B-1C35-B79E8AD593E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A199CCF-F820-D3BF-5214-FE7159A6D52B}"/>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A894CA1-533F-50D3-F0E4-6827BF0EEF54}"/>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8DADAB9-BFCD-8F62-461E-D643FAD8F97F}"/>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F8DADAB9-BFCD-8F62-461E-D643FAD8F97F}"/>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4ECED-F555-817D-C2F9-A36D8913B41A}"/>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25A4ECED-F555-817D-C2F9-A36D8913B41A}"/>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A128DD8C-1FF3-26B7-B467-B1927275F04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FD10CD-20A9-E7AE-8C5E-D7724782572F}"/>
                  </a:ext>
                </a:extLst>
              </p:cNvPr>
              <p:cNvSpPr txBox="1"/>
              <p:nvPr/>
            </p:nvSpPr>
            <p:spPr>
              <a:xfrm>
                <a:off x="8190689" y="1561831"/>
                <a:ext cx="4001311" cy="14281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r>
                        <a:rPr lang="en-US" sz="2500" b="0" i="1" smtClean="0">
                          <a:solidFill>
                            <a:srgbClr val="C00000"/>
                          </a:solidFill>
                          <a:latin typeface="Cambria Math" panose="02040503050406030204" pitchFamily="18" charset="0"/>
                        </a:rPr>
                        <m:t>:</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ea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rPr>
                        <m:t>=</m:t>
                      </m:r>
                      <m:f>
                        <m:fPr>
                          <m:ctrlPr>
                            <a:rPr lang="en-US" sz="2500" b="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C00000"/>
                  </a:solidFill>
                </a:endParaRPr>
              </a:p>
            </p:txBody>
          </p:sp>
        </mc:Choice>
        <mc:Fallback xmlns="">
          <p:sp>
            <p:nvSpPr>
              <p:cNvPr id="26" name="TextBox 25">
                <a:extLst>
                  <a:ext uri="{FF2B5EF4-FFF2-40B4-BE49-F238E27FC236}">
                    <a16:creationId xmlns:a16="http://schemas.microsoft.com/office/drawing/2014/main" id="{66FD10CD-20A9-E7AE-8C5E-D7724782572F}"/>
                  </a:ext>
                </a:extLst>
              </p:cNvPr>
              <p:cNvSpPr txBox="1">
                <a:spLocks noRot="1" noChangeAspect="1" noMove="1" noResize="1" noEditPoints="1" noAdjustHandles="1" noChangeArrowheads="1" noChangeShapeType="1" noTextEdit="1"/>
              </p:cNvSpPr>
              <p:nvPr/>
            </p:nvSpPr>
            <p:spPr>
              <a:xfrm>
                <a:off x="8190689" y="1561831"/>
                <a:ext cx="4001311" cy="1428148"/>
              </a:xfrm>
              <a:prstGeom prst="rect">
                <a:avLst/>
              </a:prstGeom>
              <a:blipFill>
                <a:blip r:embed="rId9"/>
                <a:stretch>
                  <a:fillRect t="-1754" b="-6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EE614BF-DC80-31A7-BFE3-E0321CD85891}"/>
                  </a:ext>
                </a:extLst>
              </p:cNvPr>
              <p:cNvSpPr txBox="1"/>
              <p:nvPr/>
            </p:nvSpPr>
            <p:spPr>
              <a:xfrm>
                <a:off x="5116005" y="1561831"/>
                <a:ext cx="4001311" cy="152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r>
                        <a:rPr lang="en-US" sz="2500" b="0" i="1" smtClean="0">
                          <a:solidFill>
                            <a:srgbClr val="0070C0"/>
                          </a:solidFill>
                          <a:latin typeface="Cambria Math" panose="02040503050406030204" pitchFamily="18" charset="0"/>
                        </a:rPr>
                        <m:t>:</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rPr>
                        <m:t>𝑥</m:t>
                      </m:r>
                      <m:r>
                        <a:rPr lang="en-US" sz="2500" i="1">
                          <a:solidFill>
                            <a:srgbClr val="0070C0"/>
                          </a:solidFill>
                          <a:latin typeface="Cambria Math" panose="02040503050406030204" pitchFamily="18" charset="0"/>
                        </a:rPr>
                        <m:t>=0</m:t>
                      </m:r>
                    </m:oMath>
                  </m:oMathPara>
                </a14:m>
                <a:endParaRPr lang="en-US" sz="25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6EE614BF-DC80-31A7-BFE3-E0321CD85891}"/>
                  </a:ext>
                </a:extLst>
              </p:cNvPr>
              <p:cNvSpPr txBox="1">
                <a:spLocks noRot="1" noChangeAspect="1" noMove="1" noResize="1" noEditPoints="1" noAdjustHandles="1" noChangeArrowheads="1" noChangeShapeType="1" noTextEdit="1"/>
              </p:cNvSpPr>
              <p:nvPr/>
            </p:nvSpPr>
            <p:spPr>
              <a:xfrm>
                <a:off x="5116005" y="1561831"/>
                <a:ext cx="4001311" cy="1522853"/>
              </a:xfrm>
              <a:prstGeom prst="rect">
                <a:avLst/>
              </a:prstGeom>
              <a:blipFill>
                <a:blip r:embed="rId10"/>
                <a:stretch>
                  <a:fillRect t="-1653" b="-7438"/>
                </a:stretch>
              </a:blipFill>
            </p:spPr>
            <p:txBody>
              <a:bodyPr/>
              <a:lstStyle/>
              <a:p>
                <a:r>
                  <a:rPr lang="en-US">
                    <a:noFill/>
                  </a:rPr>
                  <a:t> </a:t>
                </a:r>
              </a:p>
            </p:txBody>
          </p:sp>
        </mc:Fallback>
      </mc:AlternateContent>
    </p:spTree>
    <p:extLst>
      <p:ext uri="{BB962C8B-B14F-4D97-AF65-F5344CB8AC3E}">
        <p14:creationId xmlns:p14="http://schemas.microsoft.com/office/powerpoint/2010/main" val="2991021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34E1-A448-8379-1449-F47AD33610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61F778B-E946-B495-16EF-444D607D5E4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55003EA-8F53-20DD-2E85-B0C7855038A4}"/>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2C824FEF-94E4-5F26-A9F3-78389DA60661}"/>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FED60E8-C65C-CF51-71C7-E7EBDA138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B9C0AC1-9B60-59E3-7016-6E0B3C990F1D}"/>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9BF4562-466B-FE4D-1763-ADC4BE86B02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81D996F-F316-39D0-FA94-52BDB7C454C3}"/>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F66CB49-AB46-F6A3-EA55-504A5A118B12}"/>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4314C42D-9FFB-12B7-F642-04B5EE77E3F7}"/>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2C3FE4D7-9320-9C2A-D3C9-7B89E265CF46}"/>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2578D26-637E-5DD9-B334-D9A2C77B512B}"/>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B265BF2-174C-F18E-A5AA-D5B66271D00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22F7C38-FAE6-C3C9-243E-38FCCC5A1F4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FC210C4-22E5-8538-3423-698995F1332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5A7917-5E7F-171D-E429-0E4247D5EA37}"/>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DF5A7917-5E7F-171D-E429-0E4247D5EA37}"/>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4D73BD-091D-E71E-1E86-6C784FBBAF07}"/>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BB4D73BD-091D-E71E-1E86-6C784FBBAF07}"/>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7D1563EE-94F7-248D-373D-2B881FB0204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D6658F9A-3EE6-01D3-B19D-97236AE3C491}"/>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6F5FA7-1ED5-6961-FFEB-80407AC2DD14}"/>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CE85DC8-8E56-5250-B2CF-8B487185A472}"/>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a:p>
            <a:pPr marL="0" indent="0" algn="ctr">
              <a:buNone/>
            </a:pPr>
            <a:r>
              <a:rPr lang="en-US" sz="2800" b="1" i="1" dirty="0">
                <a:solidFill>
                  <a:schemeClr val="accent1"/>
                </a:solidFill>
              </a:rPr>
              <a:t>(sometimes called ‘victims’)</a:t>
            </a:r>
          </a:p>
        </p:txBody>
      </p:sp>
      <p:sp>
        <p:nvSpPr>
          <p:cNvPr id="30" name="Content Placeholder 2">
            <a:extLst>
              <a:ext uri="{FF2B5EF4-FFF2-40B4-BE49-F238E27FC236}">
                <a16:creationId xmlns:a16="http://schemas.microsoft.com/office/drawing/2014/main" id="{BDDE7DB2-CD95-163A-BD71-ADAF822BB9F6}"/>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p:spTree>
    <p:extLst>
      <p:ext uri="{BB962C8B-B14F-4D97-AF65-F5344CB8AC3E}">
        <p14:creationId xmlns:p14="http://schemas.microsoft.com/office/powerpoint/2010/main" val="223373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0B75-F9A6-6DC8-9B1E-D4AB1AE343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F8FD1FB-4111-03B9-0A78-A28E0CD470F1}"/>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FA72833-C467-F357-A329-612BF6F9E6B9}"/>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702C333C-294B-914A-2FA7-BC53D292E398}"/>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9232830-2C85-16A8-9B09-439CB294B1A1}"/>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EE0A1945-04F2-5FEA-EDFE-B79CE7478311}"/>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77D57EED-5831-8490-F3D0-B7166B079F40}"/>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E5EB43D-CE7B-D32D-1FB5-0C379E0CBEAD}"/>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9F4844-3A09-D5DD-D438-34AA554F880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ACD84E41-5028-C7FE-9429-27D3F9D1D547}"/>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56FEE038-D7F8-85E2-3A3B-B98FD1DE37E8}"/>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FABEFFCD-5936-0CB4-524C-716E2047149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7D696E12-ABAB-80A7-53EB-0E5A1A47631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423AF16-7BF1-80F2-4C46-3FAE3A1A2606}"/>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BED6EC5C-A463-05E4-E176-EC515E6998A6}"/>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0E805A-B121-547F-FD8B-BF9C1C9CBE94}"/>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3A0E805A-B121-547F-FD8B-BF9C1C9CBE94}"/>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AB9CDC-BB49-433E-F46A-CFEEF27A9BC1}"/>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ABAB9CDC-BB49-433E-F46A-CFEEF27A9BC1}"/>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ADC67EDF-B76F-0560-DEC8-52493E22A37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9277CC28-F873-EB65-CDE2-D62D04F6B193}"/>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789A47-349D-992B-F78C-6189A938AD4F}"/>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F17AE09-0EDD-41D8-5848-42D140802756}"/>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1FA90F93-6C99-39B1-5FC0-EFAA6ABA66E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A1CE8F-1B7A-D504-26E8-8EF7DE67497B}"/>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E2A1CE8F-1B7A-D504-26E8-8EF7DE67497B}"/>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9"/>
                <a:stretch>
                  <a:fillRect t="-4839" b="-17742"/>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C950ECF4-92FC-6A85-859D-56C22F11B8E2}"/>
              </a:ext>
            </a:extLst>
          </p:cNvPr>
          <p:cNvCxnSpPr/>
          <p:nvPr/>
        </p:nvCxnSpPr>
        <p:spPr>
          <a:xfrm>
            <a:off x="6096000" y="1132775"/>
            <a:ext cx="0" cy="42851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93F1668-91D4-85F4-ECA8-BB4E23D326A4}"/>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CCA2D-F210-B9B1-9840-3D3851EC8E75}"/>
                  </a:ext>
                </a:extLst>
              </p:cNvPr>
              <p:cNvSpPr txBox="1"/>
              <p:nvPr/>
            </p:nvSpPr>
            <p:spPr>
              <a:xfrm>
                <a:off x="3601182" y="5136110"/>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𝑥</m:t>
                      </m:r>
                      <m:r>
                        <a:rPr lang="en-US" sz="2500" b="0" i="1" smtClean="0">
                          <a:solidFill>
                            <a:srgbClr val="0070C0"/>
                          </a:solidFill>
                          <a:latin typeface="Cambria Math" panose="02040503050406030204" pitchFamily="18" charset="0"/>
                        </a:rPr>
                        <m:t>=0</m:t>
                      </m:r>
                    </m:oMath>
                  </m:oMathPara>
                </a14:m>
                <a:endParaRPr lang="en-US" sz="2500" b="0" i="1" dirty="0">
                  <a:solidFill>
                    <a:srgbClr val="0070C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DECCA2D-F210-B9B1-9840-3D3851EC8E75}"/>
                  </a:ext>
                </a:extLst>
              </p:cNvPr>
              <p:cNvSpPr txBox="1">
                <a:spLocks noRot="1" noChangeAspect="1" noMove="1" noResize="1" noEditPoints="1" noAdjustHandles="1" noChangeArrowheads="1" noChangeShapeType="1" noTextEdit="1"/>
              </p:cNvSpPr>
              <p:nvPr/>
            </p:nvSpPr>
            <p:spPr>
              <a:xfrm>
                <a:off x="3601182" y="5136110"/>
                <a:ext cx="4001311" cy="384721"/>
              </a:xfrm>
              <a:prstGeom prst="rect">
                <a:avLst/>
              </a:prstGeom>
              <a:blipFill>
                <a:blip r:embed="rId10"/>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3E8EF10-9DF9-4C54-ED98-C8FB32B9C578}"/>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F3E8EF10-9DF9-4C54-ED98-C8FB32B9C578}"/>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11"/>
                <a:stretch>
                  <a:fillRect t="-1724" b="-18966"/>
                </a:stretch>
              </a:blipFill>
            </p:spPr>
            <p:txBody>
              <a:bodyPr/>
              <a:lstStyle/>
              <a:p>
                <a:r>
                  <a:rPr lang="en-US">
                    <a:noFill/>
                  </a:rPr>
                  <a:t> </a:t>
                </a:r>
              </a:p>
            </p:txBody>
          </p:sp>
        </mc:Fallback>
      </mc:AlternateContent>
    </p:spTree>
    <p:extLst>
      <p:ext uri="{BB962C8B-B14F-4D97-AF65-F5344CB8AC3E}">
        <p14:creationId xmlns:p14="http://schemas.microsoft.com/office/powerpoint/2010/main" val="1436676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8188-6341-3BDD-B91F-E4D1E1C9D14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CFC096A-0C66-D1DD-2E31-E0179AE083A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94F6400F-C2C9-1E61-EDEA-DFBEFBC7016D}"/>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99BDC992-7AC4-FB28-BC10-9DF966B53713}"/>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12827A-9625-E8C7-E12F-D6615C622772}"/>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5DBA0D38-0134-8D96-01FA-8512EA8C42F1}"/>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1779056-3CE7-F1DC-12EB-6CDCA883371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6FD56DA7-AACC-7EDD-8F7C-C07758C338C5}"/>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F0506D-BA95-20E7-CFC3-A843AC8A410D}"/>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326877CC-FDB5-BA75-32EB-8D1DEC1C693A}"/>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8BFD9F00-E972-BF68-5B4F-CEE1B75D066E}"/>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1FB23222-5633-1064-F072-D4BA0BB6DDE6}"/>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14FADED-B8FE-68C3-1ADA-2FA8503F6D8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04B6AC-ACA4-3D43-27F3-D07475C3D62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FFE975C1-39B7-82C8-FB38-FBE00E49EFA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D3EEF4-792A-9A35-7BBA-DC82013AA207}"/>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98D3EEF4-792A-9A35-7BBA-DC82013AA207}"/>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ECE23E8-3DDA-91EC-5C47-A8FE8DF387BD}"/>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1ECE23E8-3DDA-91EC-5C47-A8FE8DF387BD}"/>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675DA603-5CF7-A784-1898-B1640638E4DF}"/>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5F530D00-F968-E3F1-1673-77982DB5117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857F06-3D70-D28E-F226-B90EA7F193F6}"/>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9AB925E-1A11-89D0-34A7-5D3EEA128CB8}"/>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D1BAA0A8-7CD8-6A8E-D50B-D99FA45275A5}"/>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9336A-F064-D7DE-E494-1BE1BC96BCA2}"/>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C089336A-F064-D7DE-E494-1BE1BC96BCA2}"/>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9"/>
                <a:stretch>
                  <a:fillRect t="-4839" b="-17742"/>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A9DB80A-B131-2817-81F8-A4A24801E604}"/>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EF751F-094C-EA06-295B-E6B46A8D1873}"/>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2FEF751F-094C-EA06-295B-E6B46A8D1873}"/>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10"/>
                <a:stretch>
                  <a:fillRect t="-1724" b="-18966"/>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193DFD85-58AB-3945-E0FB-C4234AEDA996}"/>
              </a:ext>
            </a:extLst>
          </p:cNvPr>
          <p:cNvSpPr txBox="1">
            <a:spLocks/>
          </p:cNvSpPr>
          <p:nvPr/>
        </p:nvSpPr>
        <p:spPr>
          <a:xfrm>
            <a:off x="9313526" y="777428"/>
            <a:ext cx="2136563" cy="1591749"/>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predator population is above this value, the prey will decrease!</a:t>
            </a:r>
          </a:p>
        </p:txBody>
      </p:sp>
      <p:sp>
        <p:nvSpPr>
          <p:cNvPr id="23" name="Content Placeholder 2">
            <a:extLst>
              <a:ext uri="{FF2B5EF4-FFF2-40B4-BE49-F238E27FC236}">
                <a16:creationId xmlns:a16="http://schemas.microsoft.com/office/drawing/2014/main" id="{CDAEA547-D0B8-7804-AAA5-1B1233932EFA}"/>
              </a:ext>
            </a:extLst>
          </p:cNvPr>
          <p:cNvSpPr txBox="1">
            <a:spLocks/>
          </p:cNvSpPr>
          <p:nvPr/>
        </p:nvSpPr>
        <p:spPr>
          <a:xfrm>
            <a:off x="5932935" y="3779900"/>
            <a:ext cx="2136563" cy="1337210"/>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predator population is below this value, the prey will increase!</a:t>
            </a:r>
          </a:p>
        </p:txBody>
      </p:sp>
      <p:cxnSp>
        <p:nvCxnSpPr>
          <p:cNvPr id="28" name="Straight Arrow Connector 27">
            <a:extLst>
              <a:ext uri="{FF2B5EF4-FFF2-40B4-BE49-F238E27FC236}">
                <a16:creationId xmlns:a16="http://schemas.microsoft.com/office/drawing/2014/main" id="{0DB6DC4F-C4C9-EEB2-FB75-463F65FB2704}"/>
              </a:ext>
            </a:extLst>
          </p:cNvPr>
          <p:cNvCxnSpPr>
            <a:cxnSpLocks/>
          </p:cNvCxnSpPr>
          <p:nvPr/>
        </p:nvCxnSpPr>
        <p:spPr>
          <a:xfrm flipH="1">
            <a:off x="8069498" y="2500199"/>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6BFE42-937C-1CFC-3CDA-B098330F5276}"/>
              </a:ext>
            </a:extLst>
          </p:cNvPr>
          <p:cNvCxnSpPr>
            <a:cxnSpLocks/>
          </p:cNvCxnSpPr>
          <p:nvPr/>
        </p:nvCxnSpPr>
        <p:spPr>
          <a:xfrm flipH="1">
            <a:off x="7185113" y="2115177"/>
            <a:ext cx="83475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0BA3E-AB03-9491-DCB7-72718257F285}"/>
              </a:ext>
            </a:extLst>
          </p:cNvPr>
          <p:cNvCxnSpPr>
            <a:cxnSpLocks/>
          </p:cNvCxnSpPr>
          <p:nvPr/>
        </p:nvCxnSpPr>
        <p:spPr>
          <a:xfrm flipH="1">
            <a:off x="9313526" y="2920985"/>
            <a:ext cx="8355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C8672AA-1D7F-E4AE-185E-E5D0E6BB0A9A}"/>
              </a:ext>
            </a:extLst>
          </p:cNvPr>
          <p:cNvCxnSpPr>
            <a:cxnSpLocks/>
          </p:cNvCxnSpPr>
          <p:nvPr/>
        </p:nvCxnSpPr>
        <p:spPr>
          <a:xfrm flipV="1">
            <a:off x="9453002" y="4213497"/>
            <a:ext cx="801963" cy="1419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A3EB5E-5CF8-DDF2-2119-99D478728F41}"/>
              </a:ext>
            </a:extLst>
          </p:cNvPr>
          <p:cNvCxnSpPr>
            <a:cxnSpLocks/>
          </p:cNvCxnSpPr>
          <p:nvPr/>
        </p:nvCxnSpPr>
        <p:spPr>
          <a:xfrm>
            <a:off x="8321704" y="3825734"/>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FBB95E-FD1A-DE38-6EC4-A1427A00D8BE}"/>
              </a:ext>
            </a:extLst>
          </p:cNvPr>
          <p:cNvCxnSpPr>
            <a:cxnSpLocks/>
          </p:cNvCxnSpPr>
          <p:nvPr/>
        </p:nvCxnSpPr>
        <p:spPr>
          <a:xfrm>
            <a:off x="10594389" y="4615535"/>
            <a:ext cx="7492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548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D5C6-019F-F8B2-368A-70D1E6E873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8D19DD-100A-52C8-CE42-7E6C28123943}"/>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B2080673-CC73-496F-7EE4-9614B62E32AB}"/>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D9A0B97B-B400-616D-A597-B8BC4CF27210}"/>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B5179ED-D05D-CD55-C564-74C9AF5ED4C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C813C73-D90A-BD94-C40D-53461C4AE9A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317F756-B12C-336D-7B1C-EDAF05070D47}"/>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CBFA41F-439D-FA7F-AD19-E1E2C82E87CB}"/>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6BA5B38-EEB9-6BB8-6584-D79EA810BC2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DAE034D7-FA07-D33A-A870-F41F0A106F67}"/>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DFEB9E1D-264D-9ED8-DAAF-393C04DA3F31}"/>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1E14D978-77A1-CEB2-BE24-355D1803F7D4}"/>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64B5A4B-7A08-9E42-0574-34EB583DF55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A2D0911-B07F-6EF6-B313-65301A1D94B6}"/>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8D0B0D1-5FDA-E583-63B5-381AEBA3F12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5BDE79-8C3C-2C08-1609-A21EEF6335DB}"/>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A55BDE79-8C3C-2C08-1609-A21EEF6335DB}"/>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C615E1-CF81-7969-ABC4-AE55D903F7D8}"/>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A6C615E1-CF81-7969-ABC4-AE55D903F7D8}"/>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1384A0D6-6F28-7510-C69A-695C78B49D9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64CDAE0F-A849-4BDD-BB49-AD38C54A8F3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A85B117-FC6B-CBD1-8257-BB2475DB457E}"/>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3D60381E-8714-F2E2-8D72-6E09E339775E}"/>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1B014185-CC7B-3732-C843-180518BC1E1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CF172F-E44A-1382-87FA-1A5A8B343FE9}"/>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CFCF172F-E44A-1382-87FA-1A5A8B343FE9}"/>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9"/>
                <a:stretch>
                  <a:fillRect t="-4839" b="-17742"/>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526C9BA5-BC87-1345-B55B-52585F06E8D8}"/>
              </a:ext>
            </a:extLst>
          </p:cNvPr>
          <p:cNvCxnSpPr>
            <a:cxnSpLocks/>
          </p:cNvCxnSpPr>
          <p:nvPr/>
        </p:nvCxnSpPr>
        <p:spPr>
          <a:xfrm flipH="1">
            <a:off x="6096000" y="5403727"/>
            <a:ext cx="4453467" cy="141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1D073A2-4C0B-493E-ED07-6DA14389B15B}"/>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2B3680-DEAA-C719-013C-14AC5CF4E81A}"/>
                  </a:ext>
                </a:extLst>
              </p:cNvPr>
              <p:cNvSpPr txBox="1"/>
              <p:nvPr/>
            </p:nvSpPr>
            <p:spPr>
              <a:xfrm>
                <a:off x="3601182" y="5136110"/>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72B3680-DEAA-C719-013C-14AC5CF4E81A}"/>
                  </a:ext>
                </a:extLst>
              </p:cNvPr>
              <p:cNvSpPr txBox="1">
                <a:spLocks noRot="1" noChangeAspect="1" noMove="1" noResize="1" noEditPoints="1" noAdjustHandles="1" noChangeArrowheads="1" noChangeShapeType="1" noTextEdit="1"/>
              </p:cNvSpPr>
              <p:nvPr/>
            </p:nvSpPr>
            <p:spPr>
              <a:xfrm>
                <a:off x="3601182" y="5136110"/>
                <a:ext cx="4001311" cy="384721"/>
              </a:xfrm>
              <a:prstGeom prst="rect">
                <a:avLst/>
              </a:prstGeom>
              <a:blipFill>
                <a:blip r:embed="rId10"/>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8537DC-9C7C-1853-20E5-4556930A4BB2}"/>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D68537DC-9C7C-1853-20E5-4556930A4BB2}"/>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11"/>
                <a:stretch>
                  <a:fillRect t="-3774" b="-13208"/>
                </a:stretch>
              </a:blipFill>
            </p:spPr>
            <p:txBody>
              <a:bodyPr/>
              <a:lstStyle/>
              <a:p>
                <a:r>
                  <a:rPr lang="en-US">
                    <a:noFill/>
                  </a:rPr>
                  <a:t> </a:t>
                </a:r>
              </a:p>
            </p:txBody>
          </p:sp>
        </mc:Fallback>
      </mc:AlternateContent>
    </p:spTree>
    <p:extLst>
      <p:ext uri="{BB962C8B-B14F-4D97-AF65-F5344CB8AC3E}">
        <p14:creationId xmlns:p14="http://schemas.microsoft.com/office/powerpoint/2010/main" val="4015933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F0CF1-92A6-055E-DE9F-85B6218F80D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F1433D-D619-0063-AD59-4501AD41D654}"/>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D6B19A3-0A6C-F4DE-CB6D-455301BC4D9C}"/>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82C81C6-09D5-65EA-7786-6F3CBA4B338B}"/>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54A6092-A45B-DCF7-738E-2796A7E899D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8314329-F209-79AE-22CD-57046022CEB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4F276421-4255-2CC1-16D0-430E680022F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56E5B7E-2FD4-A32C-56A6-FAC4758D4E42}"/>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577086-446A-9AE9-7AF4-A3068D977FD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B3C67454-74D1-A7DD-2957-A7977462D44D}"/>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7FF5C5D6-43F8-403E-C17F-5E87EBF3F67B}"/>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D0DD41C2-57C5-9F22-17BA-0C154B26C414}"/>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F7B0BB2-8886-3F36-B6D9-8B72B4380CB0}"/>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952341D-EEF0-FF31-CA5B-7A4CE1CACEAC}"/>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21E704CA-35A8-76D3-9EE8-AE85C2EF13C8}"/>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106F55-D3FD-BFBF-516E-1B1C0103DCF3}"/>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F106F55-D3FD-BFBF-516E-1B1C0103DCF3}"/>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6C2045E-F35D-57A4-0EED-0A28058BCD89}"/>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D6C2045E-F35D-57A4-0EED-0A28058BCD89}"/>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1631F346-FA1C-ACEA-FE99-E6C68FDBBF9F}"/>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DC468091-56E6-8F28-9B29-D1F837A11A7A}"/>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A069F7-BB1F-DC25-2D53-6BCA33EC592C}"/>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DA3623E3-6275-B995-3938-6FE7F0AAF645}"/>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BD783F5A-FE20-8B12-7FFD-7187A2DA62D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44AD0C-B106-83A8-F4B2-5CE6C0C6894D}"/>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5044AD0C-B106-83A8-F4B2-5CE6C0C6894D}"/>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9"/>
                <a:stretch>
                  <a:fillRect t="-4839" b="-17742"/>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25722B2-F87A-D6F7-9E30-4802B0308098}"/>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317244-3D11-9FE0-E512-CF8A5F56F14D}"/>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A7317244-3D11-9FE0-E512-CF8A5F56F14D}"/>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10"/>
                <a:stretch>
                  <a:fillRect t="-3774" b="-13208"/>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3670376F-9781-61AD-B84C-F1B929E29275}"/>
              </a:ext>
            </a:extLst>
          </p:cNvPr>
          <p:cNvSpPr txBox="1">
            <a:spLocks/>
          </p:cNvSpPr>
          <p:nvPr/>
        </p:nvSpPr>
        <p:spPr>
          <a:xfrm>
            <a:off x="9313526" y="777428"/>
            <a:ext cx="2136563" cy="1591749"/>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prey population is above this value, the predators will increase!</a:t>
            </a:r>
          </a:p>
        </p:txBody>
      </p:sp>
      <p:sp>
        <p:nvSpPr>
          <p:cNvPr id="33" name="Content Placeholder 2">
            <a:extLst>
              <a:ext uri="{FF2B5EF4-FFF2-40B4-BE49-F238E27FC236}">
                <a16:creationId xmlns:a16="http://schemas.microsoft.com/office/drawing/2014/main" id="{142FD77E-95E6-6494-E0B0-FE35F1DBF902}"/>
              </a:ext>
            </a:extLst>
          </p:cNvPr>
          <p:cNvSpPr txBox="1">
            <a:spLocks/>
          </p:cNvSpPr>
          <p:nvPr/>
        </p:nvSpPr>
        <p:spPr>
          <a:xfrm>
            <a:off x="6210223" y="3877086"/>
            <a:ext cx="2136563" cy="1337210"/>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prey population is below this value, the predators will decrease!</a:t>
            </a:r>
          </a:p>
        </p:txBody>
      </p:sp>
      <p:cxnSp>
        <p:nvCxnSpPr>
          <p:cNvPr id="23" name="Straight Arrow Connector 22">
            <a:extLst>
              <a:ext uri="{FF2B5EF4-FFF2-40B4-BE49-F238E27FC236}">
                <a16:creationId xmlns:a16="http://schemas.microsoft.com/office/drawing/2014/main" id="{5862E09C-185A-6D4F-0A32-884CBE3E0686}"/>
              </a:ext>
            </a:extLst>
          </p:cNvPr>
          <p:cNvCxnSpPr/>
          <p:nvPr/>
        </p:nvCxnSpPr>
        <p:spPr>
          <a:xfrm flipV="1">
            <a:off x="9813187" y="2942937"/>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12C919-971D-2EFD-4B57-A7D43BDF97A0}"/>
              </a:ext>
            </a:extLst>
          </p:cNvPr>
          <p:cNvCxnSpPr/>
          <p:nvPr/>
        </p:nvCxnSpPr>
        <p:spPr>
          <a:xfrm flipV="1">
            <a:off x="9313526" y="2321440"/>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2746D3-A9ED-A07D-77AC-E4235581B041}"/>
              </a:ext>
            </a:extLst>
          </p:cNvPr>
          <p:cNvCxnSpPr/>
          <p:nvPr/>
        </p:nvCxnSpPr>
        <p:spPr>
          <a:xfrm flipV="1">
            <a:off x="10316625" y="3505674"/>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4963ED-FA7B-A9F0-5FC0-279DED23FB71}"/>
              </a:ext>
            </a:extLst>
          </p:cNvPr>
          <p:cNvCxnSpPr>
            <a:cxnSpLocks/>
          </p:cNvCxnSpPr>
          <p:nvPr/>
        </p:nvCxnSpPr>
        <p:spPr>
          <a:xfrm>
            <a:off x="7154653" y="2305518"/>
            <a:ext cx="0" cy="86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29267B-04F6-FD15-055C-62C4FE1A4D4D}"/>
              </a:ext>
            </a:extLst>
          </p:cNvPr>
          <p:cNvCxnSpPr>
            <a:cxnSpLocks/>
          </p:cNvCxnSpPr>
          <p:nvPr/>
        </p:nvCxnSpPr>
        <p:spPr>
          <a:xfrm>
            <a:off x="6773526" y="1758302"/>
            <a:ext cx="0" cy="6108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14D1D1-D4D6-6140-0F1D-E76276B519A2}"/>
              </a:ext>
            </a:extLst>
          </p:cNvPr>
          <p:cNvCxnSpPr>
            <a:cxnSpLocks/>
          </p:cNvCxnSpPr>
          <p:nvPr/>
        </p:nvCxnSpPr>
        <p:spPr>
          <a:xfrm>
            <a:off x="7641157" y="2752156"/>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95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F322-9EE3-FAC9-4980-0A4BFC3E72D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558A88-A7C4-18EE-A735-CF7FF86F7A2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1C97BB2-58EA-BD37-4A3B-0080116E3EDD}"/>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5A1B69DF-B842-2EE5-2267-F8257FCFC2DC}"/>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955DBD-50AD-7510-16E5-A4B2B8928082}"/>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9430D847-264B-F18E-D030-169902813D1B}"/>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BADC844-269D-2044-CB5A-7BBEF30D0264}"/>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9F54159-15C5-EDA8-7683-29100EE75BD1}"/>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2AB61F-259E-E6D5-BBDB-F85DE42B348A}"/>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5FD7F21C-C577-5415-85F8-F47CE3C040D9}"/>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D72C3A28-9FFC-D4B7-933A-39886D84909B}"/>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E5E988A-1F74-139A-8A0A-8B456D22DC9B}"/>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5CC903BE-CA1A-5C02-DAAD-9B4E42EBE33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89CACA5-2260-6B0D-99D4-3D58EE5F7950}"/>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F4A0EC90-BDA9-4B39-D285-55C9BD50B3DB}"/>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34C196-782D-F844-7A8A-C9EF7A165CCE}"/>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134C196-782D-F844-7A8A-C9EF7A165CCE}"/>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3B6DE2-4C66-86E7-4B81-FC2A3945E43A}"/>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933B6DE2-4C66-86E7-4B81-FC2A3945E43A}"/>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8"/>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0455FBF8-D7B7-7D46-F668-2FF9887D8DFC}"/>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BBF6893E-7200-6AE2-3472-646F4971BDB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18C0B0-5105-9263-7497-4D0F59BA5512}"/>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8234F660-7D1F-1B76-13F5-3906E1E6DE5D}"/>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2A6145F5-8C6B-931E-8D00-8CA4EC0B4E61}"/>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p:cxnSp>
        <p:nvCxnSpPr>
          <p:cNvPr id="3" name="Straight Connector 2">
            <a:extLst>
              <a:ext uri="{FF2B5EF4-FFF2-40B4-BE49-F238E27FC236}">
                <a16:creationId xmlns:a16="http://schemas.microsoft.com/office/drawing/2014/main" id="{9A03B450-2534-3236-1AA6-9376706BFF06}"/>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985B71-55A0-3199-A0A6-A7A19B6DD548}"/>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CC985B71-55A0-3199-A0A6-A7A19B6DD548}"/>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9"/>
                <a:stretch>
                  <a:fillRect t="-3774" b="-1320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AD3C83D-ABF3-4EE7-C822-B5BBAEBC4F5D}"/>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C2DE28-B6AE-24E3-F5CA-C513C00D5438}"/>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8" name="TextBox 27">
                <a:extLst>
                  <a:ext uri="{FF2B5EF4-FFF2-40B4-BE49-F238E27FC236}">
                    <a16:creationId xmlns:a16="http://schemas.microsoft.com/office/drawing/2014/main" id="{B1C2DE28-B6AE-24E3-F5CA-C513C00D5438}"/>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10"/>
                <a:stretch>
                  <a:fillRect t="-1724" b="-1896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25320D0-3597-4916-4BD2-5DEF3FA96C06}"/>
              </a:ext>
            </a:extLst>
          </p:cNvPr>
          <p:cNvCxnSpPr/>
          <p:nvPr/>
        </p:nvCxnSpPr>
        <p:spPr>
          <a:xfrm flipV="1">
            <a:off x="9977958" y="3991779"/>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58641C-1000-4BC8-C9DE-5D681C216099}"/>
              </a:ext>
            </a:extLst>
          </p:cNvPr>
          <p:cNvCxnSpPr>
            <a:cxnSpLocks/>
          </p:cNvCxnSpPr>
          <p:nvPr/>
        </p:nvCxnSpPr>
        <p:spPr>
          <a:xfrm>
            <a:off x="7468501" y="2101527"/>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9E9B03-70A9-5439-29AD-0B16B6B8B3B4}"/>
              </a:ext>
            </a:extLst>
          </p:cNvPr>
          <p:cNvCxnSpPr/>
          <p:nvPr/>
        </p:nvCxnSpPr>
        <p:spPr>
          <a:xfrm flipV="1">
            <a:off x="9977958" y="2043229"/>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FC8793-44EB-24C8-63F0-362063F355F5}"/>
              </a:ext>
            </a:extLst>
          </p:cNvPr>
          <p:cNvCxnSpPr>
            <a:cxnSpLocks/>
          </p:cNvCxnSpPr>
          <p:nvPr/>
        </p:nvCxnSpPr>
        <p:spPr>
          <a:xfrm>
            <a:off x="6896090" y="3991779"/>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AB4C1B-D524-F7BE-7D51-A398CCF7E847}"/>
              </a:ext>
            </a:extLst>
          </p:cNvPr>
          <p:cNvCxnSpPr>
            <a:cxnSpLocks/>
          </p:cNvCxnSpPr>
          <p:nvPr/>
        </p:nvCxnSpPr>
        <p:spPr>
          <a:xfrm flipH="1">
            <a:off x="9168619" y="2815302"/>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45420FB-EDDA-8F42-F3D5-AAE5E9F7D996}"/>
              </a:ext>
            </a:extLst>
          </p:cNvPr>
          <p:cNvCxnSpPr>
            <a:cxnSpLocks/>
          </p:cNvCxnSpPr>
          <p:nvPr/>
        </p:nvCxnSpPr>
        <p:spPr>
          <a:xfrm>
            <a:off x="6896090" y="4002598"/>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7B43C15-360A-068F-0CD3-C0830AE9EC3E}"/>
              </a:ext>
            </a:extLst>
          </p:cNvPr>
          <p:cNvCxnSpPr>
            <a:cxnSpLocks/>
          </p:cNvCxnSpPr>
          <p:nvPr/>
        </p:nvCxnSpPr>
        <p:spPr>
          <a:xfrm>
            <a:off x="9977958" y="4752853"/>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0A48C45-5F2E-00E1-6951-6EADA00A04C3}"/>
              </a:ext>
            </a:extLst>
          </p:cNvPr>
          <p:cNvCxnSpPr>
            <a:cxnSpLocks/>
          </p:cNvCxnSpPr>
          <p:nvPr/>
        </p:nvCxnSpPr>
        <p:spPr>
          <a:xfrm flipH="1">
            <a:off x="6671872" y="2101527"/>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ECD898-3B14-5466-2B51-C8F8E15DFC1C}"/>
              </a:ext>
            </a:extLst>
          </p:cNvPr>
          <p:cNvCxnSpPr>
            <a:cxnSpLocks/>
          </p:cNvCxnSpPr>
          <p:nvPr/>
        </p:nvCxnSpPr>
        <p:spPr>
          <a:xfrm flipH="1">
            <a:off x="6929506" y="2109013"/>
            <a:ext cx="500189" cy="494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A00EA93-FFC6-0E58-66EC-B0695410F110}"/>
              </a:ext>
            </a:extLst>
          </p:cNvPr>
          <p:cNvCxnSpPr>
            <a:cxnSpLocks/>
          </p:cNvCxnSpPr>
          <p:nvPr/>
        </p:nvCxnSpPr>
        <p:spPr>
          <a:xfrm>
            <a:off x="6911850" y="4023954"/>
            <a:ext cx="605912" cy="4881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1E7185-C7C7-46BC-7D7E-FD4BA13D2C83}"/>
              </a:ext>
            </a:extLst>
          </p:cNvPr>
          <p:cNvCxnSpPr>
            <a:cxnSpLocks/>
          </p:cNvCxnSpPr>
          <p:nvPr/>
        </p:nvCxnSpPr>
        <p:spPr>
          <a:xfrm flipV="1">
            <a:off x="9991215" y="4132713"/>
            <a:ext cx="558252" cy="605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C39DED8-F186-C0F7-7FE7-60EC304568A0}"/>
              </a:ext>
            </a:extLst>
          </p:cNvPr>
          <p:cNvCxnSpPr>
            <a:cxnSpLocks/>
          </p:cNvCxnSpPr>
          <p:nvPr/>
        </p:nvCxnSpPr>
        <p:spPr>
          <a:xfrm flipH="1" flipV="1">
            <a:off x="9434502" y="2186980"/>
            <a:ext cx="513317" cy="630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663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F5FC-70D4-2734-94FC-B15A28E0FF5C}"/>
              </a:ext>
            </a:extLst>
          </p:cNvPr>
          <p:cNvSpPr>
            <a:spLocks noGrp="1"/>
          </p:cNvSpPr>
          <p:nvPr>
            <p:ph type="title"/>
          </p:nvPr>
        </p:nvSpPr>
        <p:spPr/>
        <p:txBody>
          <a:bodyPr/>
          <a:lstStyle/>
          <a:p>
            <a:r>
              <a:rPr lang="en-US" dirty="0">
                <a:highlight>
                  <a:srgbClr val="FFFF00"/>
                </a:highlight>
              </a:rPr>
              <a:t>Colors change for predator </a:t>
            </a:r>
            <a:r>
              <a:rPr lang="en-US" dirty="0" err="1">
                <a:highlight>
                  <a:srgbClr val="FFFF00"/>
                </a:highlight>
              </a:rPr>
              <a:t>preyin</a:t>
            </a:r>
            <a:r>
              <a:rPr lang="en-US" dirty="0">
                <a:highlight>
                  <a:srgbClr val="FFFF00"/>
                </a:highlight>
              </a:rPr>
              <a:t> next slide</a:t>
            </a:r>
          </a:p>
        </p:txBody>
      </p:sp>
      <p:sp>
        <p:nvSpPr>
          <p:cNvPr id="3" name="Content Placeholder 2">
            <a:extLst>
              <a:ext uri="{FF2B5EF4-FFF2-40B4-BE49-F238E27FC236}">
                <a16:creationId xmlns:a16="http://schemas.microsoft.com/office/drawing/2014/main" id="{C3958D42-206A-6F80-CCAB-CD18A9AFD8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03866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79540-9228-F71F-595C-CF93CBE05DF2}"/>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30B53E4-9F35-F119-419C-1410680B57E8}"/>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846A68C7-1242-19DF-6638-BDBEB65651E8}"/>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79EB5FD-03BA-EA89-4B72-B24E03A1142D}"/>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F1DA6F2-4ACA-3D15-F856-F73C26758C48}"/>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A27D649-3C4E-4878-1F98-22A014392ADD}"/>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D23A8338-F5B4-3856-E00E-70F1278BE471}"/>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B63838A-12EF-0E5D-21F3-DC3A4EA29302}"/>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7BDD89C8-7C10-6B1C-0409-6FDC154D847E}"/>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79F3E045-B278-35DF-B68B-73CCEF0BB23A}"/>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758870FF-02F0-DECE-0102-7B35090A4231}"/>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C8AA76EC-A7CE-A83F-A0A0-3B3BE9136E1C}"/>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AD3517A-8C91-7408-FEB1-D279F37B45C3}"/>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03976E56-BA91-DABD-A366-3F7297F8A751}"/>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AD1E98-A117-A7B3-405E-43A35914C84D}"/>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C3AD8-B9A0-F99E-3710-B7B4900FB01A}"/>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1E2C3AD8-B9A0-F99E-3710-B7B4900FB01A}"/>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CA8C285-D329-E9F0-EDA6-FF4AFBF0096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BCA8C285-D329-E9F0-EDA6-FF4AFBF0096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57759572-1A58-9E1B-D9F4-F62BDFF136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0DB944A6-E5DB-6020-637C-A857038DBD34}"/>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66502754-E0EC-2167-B6B5-98E9A6DC4F93}"/>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22529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20719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cxnSp>
        <p:nvCxnSpPr>
          <p:cNvPr id="3" name="Straight Arrow Connector 2">
            <a:extLst>
              <a:ext uri="{FF2B5EF4-FFF2-40B4-BE49-F238E27FC236}">
                <a16:creationId xmlns:a16="http://schemas.microsoft.com/office/drawing/2014/main" id="{ED1BAB2B-427C-C327-AB0D-1CF8346DF7BD}"/>
              </a:ext>
            </a:extLst>
          </p:cNvPr>
          <p:cNvCxnSpPr>
            <a:cxnSpLocks/>
          </p:cNvCxnSpPr>
          <p:nvPr/>
        </p:nvCxnSpPr>
        <p:spPr>
          <a:xfrm flipH="1" flipV="1">
            <a:off x="7868557" y="3017291"/>
            <a:ext cx="697378" cy="373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8BFF7A-4BF6-73BF-5C4C-7A895A6F44EB}"/>
              </a:ext>
            </a:extLst>
          </p:cNvPr>
          <p:cNvCxnSpPr>
            <a:cxnSpLocks/>
          </p:cNvCxnSpPr>
          <p:nvPr/>
        </p:nvCxnSpPr>
        <p:spPr>
          <a:xfrm>
            <a:off x="6685777" y="4086788"/>
            <a:ext cx="0" cy="7234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025224D-0003-7F25-9DBA-AEE16AB92DCD}"/>
              </a:ext>
            </a:extLst>
          </p:cNvPr>
          <p:cNvCxnSpPr>
            <a:cxnSpLocks/>
          </p:cNvCxnSpPr>
          <p:nvPr/>
        </p:nvCxnSpPr>
        <p:spPr>
          <a:xfrm flipV="1">
            <a:off x="8355382" y="5451112"/>
            <a:ext cx="599060" cy="5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2161A6-C437-C90D-7D38-2EDBA3BCBDB3}"/>
              </a:ext>
            </a:extLst>
          </p:cNvPr>
          <p:cNvCxnSpPr>
            <a:cxnSpLocks/>
          </p:cNvCxnSpPr>
          <p:nvPr/>
        </p:nvCxnSpPr>
        <p:spPr>
          <a:xfrm flipH="1" flipV="1">
            <a:off x="10336710" y="4263923"/>
            <a:ext cx="564235" cy="529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8AAAF80-5D31-E100-9307-1996632E82B5}"/>
              </a:ext>
            </a:extLst>
          </p:cNvPr>
          <p:cNvCxnSpPr>
            <a:cxnSpLocks/>
          </p:cNvCxnSpPr>
          <p:nvPr/>
        </p:nvCxnSpPr>
        <p:spPr>
          <a:xfrm flipH="1">
            <a:off x="6960118" y="3231462"/>
            <a:ext cx="401534" cy="5019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2A2B09-FE9C-EF6D-4E23-1262681E579B}"/>
              </a:ext>
            </a:extLst>
          </p:cNvPr>
          <p:cNvCxnSpPr>
            <a:cxnSpLocks/>
          </p:cNvCxnSpPr>
          <p:nvPr/>
        </p:nvCxnSpPr>
        <p:spPr>
          <a:xfrm>
            <a:off x="7090009" y="5183287"/>
            <a:ext cx="500075" cy="3416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2171AF-EDBE-1DD5-B255-92E93CB7FE86}"/>
              </a:ext>
            </a:extLst>
          </p:cNvPr>
          <p:cNvCxnSpPr>
            <a:cxnSpLocks/>
          </p:cNvCxnSpPr>
          <p:nvPr/>
        </p:nvCxnSpPr>
        <p:spPr>
          <a:xfrm flipV="1">
            <a:off x="9647844" y="4911229"/>
            <a:ext cx="599060" cy="434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380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C2DA-2836-55D1-051D-C8FB5755789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43EC3EB-C79A-44D2-7CC3-6CB2E77F6FC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D3BBD763-A484-DE30-BA73-FA9DF6BF151A}"/>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7911E-0EAE-9F4E-3485-6AB00866435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C550F163-F8D7-1189-D293-DE76DC98F109}"/>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7E4C1D25-F401-746D-9A89-A938BA0272ED}"/>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BDE95513-A0DE-FA58-B6CD-B0C3B17ED98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B5BDB79-6011-310C-8095-DC906E1C997E}"/>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E6F667BB-D1A1-217E-A5B8-4BD70579FE1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9033C661-7106-B7B2-41E3-695EEA5DD999}"/>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3BE7B502-17DD-D6F4-BD81-2175838C24E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6F55A82-0AFC-D8EE-E379-2D5D12299D8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8F6EC56-1DEB-8E6F-C3FC-30F8BD8C6CA0}"/>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950C564E-36FF-6FDF-58D1-587B847C5AD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E538A6F7-BB14-9B5F-8F2E-EBE76C6F7279}"/>
              </a:ext>
            </a:extLst>
          </p:cNvPr>
          <p:cNvSpPr txBox="1"/>
          <p:nvPr/>
        </p:nvSpPr>
        <p:spPr>
          <a:xfrm>
            <a:off x="522515" y="250376"/>
            <a:ext cx="1145477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These oscillations are just another way of visualizing the time series!</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40D2A869-503B-AC19-F844-E0FB3945E4D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BB46B081-F28E-B7A9-23BD-09F87612ADAE}"/>
              </a:ext>
            </a:extLst>
          </p:cNvPr>
          <p:cNvPicPr>
            <a:picLocks noChangeAspect="1"/>
          </p:cNvPicPr>
          <p:nvPr/>
        </p:nvPicPr>
        <p:blipFill>
          <a:blip r:embed="rId7"/>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190055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r>
              <a:rPr lang="en-US" sz="3200" dirty="0">
                <a:latin typeface="Calibri" panose="020F0502020204030204" pitchFamily="34" charset="0"/>
                <a:cs typeface="Calibri" panose="020F0502020204030204" pitchFamily="34" charset="0"/>
              </a:rPr>
              <a:t>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9"/>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3740999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574B4-B98D-5A70-1357-0298502D207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3236C39-5DF1-BDB7-F34A-A8B49E0E1B06}"/>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F4C7568D-8DB1-DA9F-9F48-0BBA7DDCF2C0}"/>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4B0A88-1C84-C832-FDD3-9348397464BD}"/>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C7E0D3F-25BC-0CA6-410B-E3FF6D3A782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29A5847-C75E-68FB-17C0-76FFB57AACE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C4155D73-2579-4D25-ED27-8DE2BA8094E5}"/>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7D87813-6382-EB9A-23F4-5247BA7BC661}"/>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A98BF793-ED93-7861-315D-A9EA669E1E15}"/>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6BF5597D-ED48-06CB-4FC0-80C51E422828}"/>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1C3789C-FBE1-8038-61D8-B67244EFC47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0390CDC8-8844-81E3-6C48-88C36CBFD36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3D24441-4F7F-F821-AEB4-378D5975B7A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3DD4A126-6AAB-08D2-49D4-DF859FDC9AA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B4030D22-8A14-CFA8-95C1-9DF1C5ABF2C8}"/>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r>
              <a:rPr lang="en-US" sz="3200" dirty="0">
                <a:latin typeface="Calibri" panose="020F0502020204030204" pitchFamily="34" charset="0"/>
                <a:cs typeface="Calibri" panose="020F0502020204030204" pitchFamily="34" charset="0"/>
              </a:rPr>
              <a:t>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81EE3F2-A363-A60E-B152-C6A079C0298F}"/>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381EE3F2-A363-A60E-B152-C6A079C0298F}"/>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5BA40B2-897A-01C4-B15B-42F33559C5C0}"/>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45BA40B2-897A-01C4-B15B-42F33559C5C0}"/>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6BC30410-1C4B-899A-57A1-DAF2955E69B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86E3311F-F075-C03E-E682-E300502B408B}"/>
              </a:ext>
            </a:extLst>
          </p:cNvPr>
          <p:cNvPicPr>
            <a:picLocks noChangeAspect="1"/>
          </p:cNvPicPr>
          <p:nvPr/>
        </p:nvPicPr>
        <p:blipFill>
          <a:blip r:embed="rId9"/>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1B4132EB-9B01-D95A-6CC8-D323B544A3DF}"/>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cxnSp>
        <p:nvCxnSpPr>
          <p:cNvPr id="3" name="Straight Arrow Connector 2">
            <a:extLst>
              <a:ext uri="{FF2B5EF4-FFF2-40B4-BE49-F238E27FC236}">
                <a16:creationId xmlns:a16="http://schemas.microsoft.com/office/drawing/2014/main" id="{CE3CE2F5-2E54-10A9-0C8D-980A37A77295}"/>
              </a:ext>
            </a:extLst>
          </p:cNvPr>
          <p:cNvCxnSpPr>
            <a:cxnSpLocks/>
          </p:cNvCxnSpPr>
          <p:nvPr/>
        </p:nvCxnSpPr>
        <p:spPr>
          <a:xfrm flipH="1" flipV="1">
            <a:off x="8311243" y="2714370"/>
            <a:ext cx="697378" cy="373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AD7C9AE-3E41-483E-3F5A-75B5DE4F2CAE}"/>
              </a:ext>
            </a:extLst>
          </p:cNvPr>
          <p:cNvCxnSpPr>
            <a:cxnSpLocks/>
          </p:cNvCxnSpPr>
          <p:nvPr/>
        </p:nvCxnSpPr>
        <p:spPr>
          <a:xfrm>
            <a:off x="7210106" y="3766878"/>
            <a:ext cx="0" cy="7234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A1B673-5DC1-3A81-9E01-56AA7F5C0AA8}"/>
              </a:ext>
            </a:extLst>
          </p:cNvPr>
          <p:cNvCxnSpPr>
            <a:cxnSpLocks/>
          </p:cNvCxnSpPr>
          <p:nvPr/>
        </p:nvCxnSpPr>
        <p:spPr>
          <a:xfrm flipV="1">
            <a:off x="8409561" y="5095976"/>
            <a:ext cx="599060" cy="5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40DEE3-4AAC-3DA2-C42E-49A8691939CA}"/>
              </a:ext>
            </a:extLst>
          </p:cNvPr>
          <p:cNvCxnSpPr>
            <a:cxnSpLocks/>
          </p:cNvCxnSpPr>
          <p:nvPr/>
        </p:nvCxnSpPr>
        <p:spPr>
          <a:xfrm flipH="1" flipV="1">
            <a:off x="9444446" y="3049860"/>
            <a:ext cx="564235" cy="529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2C2BCC-CB85-5F68-2405-96103AA716F7}"/>
              </a:ext>
            </a:extLst>
          </p:cNvPr>
          <p:cNvCxnSpPr>
            <a:cxnSpLocks/>
          </p:cNvCxnSpPr>
          <p:nvPr/>
        </p:nvCxnSpPr>
        <p:spPr>
          <a:xfrm flipH="1">
            <a:off x="7402804" y="2928541"/>
            <a:ext cx="401534" cy="5019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E4C397-4306-0737-B69E-819195D6174E}"/>
              </a:ext>
            </a:extLst>
          </p:cNvPr>
          <p:cNvCxnSpPr>
            <a:cxnSpLocks/>
          </p:cNvCxnSpPr>
          <p:nvPr/>
        </p:nvCxnSpPr>
        <p:spPr>
          <a:xfrm>
            <a:off x="7408780" y="4754350"/>
            <a:ext cx="500075" cy="3416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600EF2E-1201-D4A5-ABBE-BC178144035E}"/>
              </a:ext>
            </a:extLst>
          </p:cNvPr>
          <p:cNvCxnSpPr>
            <a:cxnSpLocks/>
          </p:cNvCxnSpPr>
          <p:nvPr/>
        </p:nvCxnSpPr>
        <p:spPr>
          <a:xfrm flipV="1">
            <a:off x="9409621" y="4541147"/>
            <a:ext cx="599060" cy="434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02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8"/>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8"/>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8"/>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8"/>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8"/>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
        <p:nvSpPr>
          <p:cNvPr id="13" name="Title 1">
            <a:extLst>
              <a:ext uri="{FF2B5EF4-FFF2-40B4-BE49-F238E27FC236}">
                <a16:creationId xmlns:a16="http://schemas.microsoft.com/office/drawing/2014/main" id="{819E03BD-88F0-839C-34F1-AF29FDB42790}"/>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16448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8"/>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8"/>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8"/>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7"/>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9"/>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(and, as a result, ‘the world is green’)</a:t>
            </a:r>
          </a:p>
        </p:txBody>
      </p:sp>
    </p:spTree>
    <p:extLst>
      <p:ext uri="{BB962C8B-B14F-4D97-AF65-F5344CB8AC3E}">
        <p14:creationId xmlns:p14="http://schemas.microsoft.com/office/powerpoint/2010/main" val="164937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5125-657A-03A0-516C-A3B6A0BA63D3}"/>
              </a:ext>
            </a:extLst>
          </p:cNvPr>
          <p:cNvSpPr>
            <a:spLocks noGrp="1"/>
          </p:cNvSpPr>
          <p:nvPr>
            <p:ph type="title"/>
          </p:nvPr>
        </p:nvSpPr>
        <p:spPr/>
        <p:txBody>
          <a:bodyPr/>
          <a:lstStyle/>
          <a:p>
            <a:r>
              <a:rPr lang="en-US" dirty="0">
                <a:highlight>
                  <a:srgbClr val="FFFF00"/>
                </a:highlight>
              </a:rPr>
              <a:t>Ended here in 2025</a:t>
            </a:r>
          </a:p>
        </p:txBody>
      </p:sp>
      <p:sp>
        <p:nvSpPr>
          <p:cNvPr id="3" name="Content Placeholder 2">
            <a:extLst>
              <a:ext uri="{FF2B5EF4-FFF2-40B4-BE49-F238E27FC236}">
                <a16:creationId xmlns:a16="http://schemas.microsoft.com/office/drawing/2014/main" id="{586D22A5-61FF-94D5-6A76-FA180C62A1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474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6969A6EE-3807-DDDC-94D9-CA306D7D2931}"/>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1589663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12FBCA2-6417-FEEE-9D8E-6917255897BA}"/>
                  </a:ext>
                </a:extLst>
              </p:cNvPr>
              <p:cNvGraphicFramePr>
                <a:graphicFrameLocks noGrp="1"/>
              </p:cNvGraphicFramePr>
              <p:nvPr>
                <p:ph idx="1"/>
                <p:extLst>
                  <p:ext uri="{D42A27DB-BD31-4B8C-83A1-F6EECF244321}">
                    <p14:modId xmlns:p14="http://schemas.microsoft.com/office/powerpoint/2010/main" val="2676165714"/>
                  </p:ext>
                </p:extLst>
              </p:nvPr>
            </p:nvGraphicFramePr>
            <p:xfrm>
              <a:off x="50798" y="0"/>
              <a:ext cx="12107335"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12FBCA2-6417-FEEE-9D8E-6917255897BA}"/>
                  </a:ext>
                </a:extLst>
              </p:cNvPr>
              <p:cNvPicPr>
                <a:picLocks noGrp="1" noRot="1" noChangeAspect="1" noMove="1" noResize="1" noEditPoints="1" noAdjustHandles="1" noChangeArrowheads="1" noChangeShapeType="1"/>
              </p:cNvPicPr>
              <p:nvPr/>
            </p:nvPicPr>
            <p:blipFill>
              <a:blip r:embed="rId4"/>
              <a:stretch>
                <a:fillRect/>
              </a:stretch>
            </p:blipFill>
            <p:spPr>
              <a:xfrm>
                <a:off x="50798" y="0"/>
                <a:ext cx="12107335" cy="6858000"/>
              </a:xfrm>
              <a:prstGeom prst="rect">
                <a:avLst/>
              </a:prstGeom>
            </p:spPr>
          </p:pic>
        </mc:Fallback>
      </mc:AlternateContent>
    </p:spTree>
    <p:extLst>
      <p:ext uri="{BB962C8B-B14F-4D97-AF65-F5344CB8AC3E}">
        <p14:creationId xmlns:p14="http://schemas.microsoft.com/office/powerpoint/2010/main" val="4840717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3"/>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4"/>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3"/>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4"/>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5"/>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4965AE35-A2DB-5F56-E9F3-B6167872C6D7}"/>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2180002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7"/>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7"/>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8"/>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C4237F0-56C5-F790-2C40-327D64F8EAD6}"/>
                  </a:ext>
                </a:extLst>
              </p:cNvPr>
              <p:cNvGraphicFramePr>
                <a:graphicFrameLocks noGrp="1"/>
              </p:cNvGraphicFramePr>
              <p:nvPr>
                <p:ph idx="1"/>
                <p:extLst>
                  <p:ext uri="{D42A27DB-BD31-4B8C-83A1-F6EECF244321}">
                    <p14:modId xmlns:p14="http://schemas.microsoft.com/office/powerpoint/2010/main" val="114389112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C4237F0-56C5-F790-2C40-327D64F8EAD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352465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6"/>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7"/>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8"/>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9"/>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6"/>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7"/>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9"/>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10"/>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1"/>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1.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21.png"/></Relationships>
</file>

<file path=ppt/webextensions/webextension1.xml><?xml version="1.0" encoding="utf-8"?>
<we:webextension xmlns:we="http://schemas.microsoft.com/office/webextensions/webextension/2010/11" id="{D73BEE4A-E3F4-F54E-B47B-E5EC5A78B802}">
  <we:reference id="wa104218073" version="3.0.0.1" store="en-US" storeType="OMEX"/>
  <we:alternateReferences>
    <we:reference id="WA104218073" version="3.0.0.1" store="" storeType="OMEX"/>
  </we:alternateReferences>
  <we:properties>
    <we:property name="appSlideData" value="{&quot;slideId&quot;:2826,&quot;confidenceLevel&quot;:2}"/>
    <we:property name="url" value="&quot;multiple_choice_poll/zMuXiW30pjgzJLvIDplUv&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3CD8831-C7F1-694B-9CA1-D844BFB0B43A}">
  <we:reference id="wa104218073" version="3.0.0.1" store="en-US" storeType="OMEX"/>
  <we:alternateReferences>
    <we:reference id="WA104218073" version="3.0.0.1" store="" storeType="OMEX"/>
  </we:alternateReferences>
  <we:properties>
    <we:property name="appSlideData" value="{&quot;slideId&quot;:2827,&quot;confidenceLevel&quot;:2}"/>
    <we:property name="url" value="&quot;multiple_choice_poll/PHay2aziWsPOVW331URHp&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F0F66E2-2202-0145-A14E-84612CD6A6C2}">
  <we:reference id="wa104218073" version="3.0.0.1" store="en-US" storeType="OMEX"/>
  <we:alternateReferences>
    <we:reference id="WA104218073" version="3.0.0.1" store="" storeType="OMEX"/>
  </we:alternateReferences>
  <we:properties>
    <we:property name="appSlideData" value="{&quot;slideId&quot;:2828,&quot;confidenceLevel&quot;:2}"/>
    <we:property name="url" value="&quot;multiple_choice_poll/guopByhXo2FKrFAyMSrHd&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D7D9675A-B8EE-F04B-97CB-7E794E7BB1E3}">
  <we:reference id="wa104218073" version="3.0.0.1" store="en-US" storeType="OMEX"/>
  <we:alternateReferences>
    <we:reference id="WA104218073" version="3.0.0.1" store="" storeType="OMEX"/>
  </we:alternateReferences>
  <we:properties>
    <we:property name="appSlideData" value="{&quot;slideId&quot;:2829,&quot;confidenceLevel&quot;:2}"/>
    <we:property name="url" value="&quot;multiple_choice_poll/2BAg702eumYKcOK3KckJP&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C001499-28C3-4D41-A330-1924C939256D}">
  <we:reference id="wa104218073" version="3.0.0.1" store="en-US" storeType="OMEX"/>
  <we:alternateReferences>
    <we:reference id="WA104218073" version="3.0.0.1" store="" storeType="OMEX"/>
  </we:alternateReferences>
  <we:properties>
    <we:property name="appSlideData" value="{&quot;slideId&quot;:2830,&quot;confidenceLevel&quot;:2}"/>
    <we:property name="url" value="&quot;multiple_choice_poll/amX9mxveItGL8WDtY4syR&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9D637EF-BDE6-6C44-93BB-C45F7FC4E582}">
  <we:reference id="wa104218073" version="3.0.0.1" store="en-US" storeType="OMEX"/>
  <we:alternateReferences>
    <we:reference id="WA104218073" version="3.0.0.1" store="" storeType="OMEX"/>
  </we:alternateReferences>
  <we:properties>
    <we:property name="appSlideData" value="{&quot;slideId&quot;:2831,&quot;confidenceLevel&quot;:2}"/>
    <we:property name="url" value="&quot;multiple_choice_poll/riH8FuE4zBRB41oPgYXZ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4200</TotalTime>
  <Words>11118</Words>
  <Application>Microsoft Macintosh PowerPoint</Application>
  <PresentationFormat>Widescreen</PresentationFormat>
  <Paragraphs>2068</Paragraphs>
  <Slides>190</Slides>
  <Notes>188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190</vt:i4>
      </vt:variant>
    </vt:vector>
  </HeadingPairs>
  <TitlesOfParts>
    <vt:vector size="197" baseType="lpstr">
      <vt:lpstr>Arial</vt:lpstr>
      <vt:lpstr>Calibri</vt:lpstr>
      <vt:lpstr>Calibri Light</vt:lpstr>
      <vt:lpstr>Cambria Math</vt:lpstr>
      <vt:lpstr>Franklin Gothic Medium</vt:lpstr>
      <vt:lpstr>Helvetica</vt:lpstr>
      <vt:lpstr>Office Theme</vt:lpstr>
      <vt:lpstr>PowerPoint Presentation</vt:lpstr>
      <vt:lpstr>Fundamentals of Ecology</vt:lpstr>
      <vt:lpstr>Fundamentals of Ecology</vt:lpstr>
      <vt:lpstr>Learning objectives from Lecture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Colors change for predator preyin next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Ended here in 2025</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30</cp:revision>
  <dcterms:created xsi:type="dcterms:W3CDTF">2023-02-09T19:46:30Z</dcterms:created>
  <dcterms:modified xsi:type="dcterms:W3CDTF">2025-02-18T18:39:02Z</dcterms:modified>
</cp:coreProperties>
</file>